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4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6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winkl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0"/>
    <a:srgbClr val="FF6600"/>
    <a:srgbClr val="EB8634"/>
    <a:srgbClr val="689429"/>
    <a:srgbClr val="C30F32"/>
    <a:srgbClr val="CA095B"/>
    <a:srgbClr val="E51E21"/>
    <a:srgbClr val="9DDDF9"/>
    <a:srgbClr val="FFFFFF"/>
    <a:srgbClr val="85B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8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ks2-english/ks2-english-spag/tenses-vocabulary-grammar-and-punctuation-english-key-stage-2-year-3-4-5-6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ks2-english/ks2-english-spag/tenses-vocabulary-grammar-and-punctuation-english-key-stage-2-year-3-4-5-6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AD4CC8C-2E3D-4FFF-BE18-883E39919014}"/>
              </a:ext>
            </a:extLst>
          </p:cNvPr>
          <p:cNvSpPr/>
          <p:nvPr/>
        </p:nvSpPr>
        <p:spPr>
          <a:xfrm>
            <a:off x="0" y="5843451"/>
            <a:ext cx="9144000" cy="101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2B0B4A-28F7-4488-AE97-A6C301D99D7C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DEFE0C9F-8776-4A12-88BD-D58E6F956B36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96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F6600"/>
                </a:solidFill>
                <a:latin typeface="+mn-lt"/>
              </a:rPr>
              <a:t>What is the correct synonym </a:t>
            </a:r>
            <a:br>
              <a:rPr lang="en-GB" sz="3600" dirty="0">
                <a:solidFill>
                  <a:srgbClr val="FF6600"/>
                </a:solidFill>
                <a:latin typeface="+mn-lt"/>
              </a:rPr>
            </a:br>
            <a:r>
              <a:rPr lang="en-GB" sz="3600" dirty="0">
                <a:solidFill>
                  <a:srgbClr val="FF6600"/>
                </a:solidFill>
                <a:latin typeface="+mn-lt"/>
              </a:rPr>
              <a:t>for the underlined word?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condition of this plant is </a:t>
            </a:r>
            <a:r>
              <a:rPr lang="en-GB" u="sng" dirty="0">
                <a:solidFill>
                  <a:schemeClr val="tx1"/>
                </a:solidFill>
              </a:rPr>
              <a:t>deteriorating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F5AE5E7A-6521-40AD-B5ED-D3016BEB3C53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0F5CB07F-ADAF-4CE5-BAB5-AB68684620B3}"/>
              </a:ext>
            </a:extLst>
          </p:cNvPr>
          <p:cNvSpPr/>
          <p:nvPr/>
        </p:nvSpPr>
        <p:spPr>
          <a:xfrm>
            <a:off x="1820457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crumbling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652C1EB6-BF1B-4A02-8029-177D90950333}"/>
              </a:ext>
            </a:extLst>
          </p:cNvPr>
          <p:cNvSpPr/>
          <p:nvPr/>
        </p:nvSpPr>
        <p:spPr>
          <a:xfrm>
            <a:off x="3696795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worsening</a:t>
            </a:r>
          </a:p>
        </p:txBody>
      </p:sp>
      <p:sp>
        <p:nvSpPr>
          <p:cNvPr id="38" name="Rectangle 37">
            <a:hlinkClick r:id="rId3" action="ppaction://hlinksldjump"/>
            <a:extLst>
              <a:ext uri="{FF2B5EF4-FFF2-40B4-BE49-F238E27FC236}">
                <a16:creationId xmlns:a16="http://schemas.microsoft.com/office/drawing/2014/main" id="{D8CB9B08-4F18-488F-93F3-B56CEF1F05A6}"/>
              </a:ext>
            </a:extLst>
          </p:cNvPr>
          <p:cNvSpPr/>
          <p:nvPr/>
        </p:nvSpPr>
        <p:spPr>
          <a:xfrm>
            <a:off x="5573133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improving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B84FCF-A371-4F33-9955-29E58169487B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049E1E7-4928-4609-A362-227BFD949EEC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F27403-7F89-4E15-8BEC-AD7F53845519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4BCC78-17A6-4E48-9479-B2127B8F132F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62B933-0B86-46D0-B422-1D0581AA3446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F698F5-D5DD-438F-9F9B-14F6C0BA80F8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785CB-B6B6-43CB-996E-92819C3599FA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57808C09-C473-42BA-9AEA-72EA0FF98CBD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6FEC5-3DE3-4464-8FD8-FDF9C8B82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067979" y="2453762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EB9DF-00C3-4B70-BBDF-963B2DE03C84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1A834018-5E25-42E7-99BE-FC4F4B237B59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E3DE2E-926E-4960-B3D6-59AFB1B6F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37" y="2342879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9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F6600"/>
                </a:solidFill>
                <a:latin typeface="+mn-lt"/>
              </a:rPr>
              <a:t>What is the correct synonym </a:t>
            </a:r>
            <a:br>
              <a:rPr lang="en-GB" sz="3600" dirty="0">
                <a:solidFill>
                  <a:srgbClr val="FF6600"/>
                </a:solidFill>
                <a:latin typeface="+mn-lt"/>
              </a:rPr>
            </a:br>
            <a:r>
              <a:rPr lang="en-GB" sz="3600" dirty="0">
                <a:solidFill>
                  <a:srgbClr val="FF6600"/>
                </a:solidFill>
                <a:latin typeface="+mn-lt"/>
              </a:rPr>
              <a:t>for the underlined word?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She behaves </a:t>
            </a:r>
            <a:r>
              <a:rPr lang="en-GB" u="sng" dirty="0">
                <a:solidFill>
                  <a:schemeClr val="tx1"/>
                </a:solidFill>
              </a:rPr>
              <a:t>foolishly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662D30A4-0A64-4B01-BB25-EDE8B0EFFD48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888F1F10-798E-4F6C-B02A-E93A84AA2A06}"/>
              </a:ext>
            </a:extLst>
          </p:cNvPr>
          <p:cNvSpPr/>
          <p:nvPr/>
        </p:nvSpPr>
        <p:spPr>
          <a:xfrm>
            <a:off x="1812068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cautiously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8785775F-9CBB-4771-A0A9-98B12F2C003F}"/>
              </a:ext>
            </a:extLst>
          </p:cNvPr>
          <p:cNvSpPr/>
          <p:nvPr/>
        </p:nvSpPr>
        <p:spPr>
          <a:xfrm>
            <a:off x="3688406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sensibly</a:t>
            </a:r>
          </a:p>
        </p:txBody>
      </p:sp>
      <p:sp>
        <p:nvSpPr>
          <p:cNvPr id="35" name="Rectangle 34">
            <a:hlinkClick r:id="rId4" action="ppaction://hlinksldjump"/>
            <a:extLst>
              <a:ext uri="{FF2B5EF4-FFF2-40B4-BE49-F238E27FC236}">
                <a16:creationId xmlns:a16="http://schemas.microsoft.com/office/drawing/2014/main" id="{7B891DC6-0DBC-4F45-BD03-1E20501BDC87}"/>
              </a:ext>
            </a:extLst>
          </p:cNvPr>
          <p:cNvSpPr/>
          <p:nvPr/>
        </p:nvSpPr>
        <p:spPr>
          <a:xfrm>
            <a:off x="5564744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stupidly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9397F2-49EB-4307-A06D-A7A92BB78190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CBF463-E5BE-4BAF-918A-3716F0953192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51596D-7BA8-465A-8AA9-921F9EE860B1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F06D789-324C-4590-BA72-70B6C1D6E283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2CBD48-0D37-46B8-BC83-E5B50CDBF647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11A80FF-53E5-4550-A58C-9ECF34F21F00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3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580BE9-98A9-41FE-B6A2-810FEB196F3E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48A96804-6CEF-4D7A-9F67-CD14AA28FBBA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1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8B2EA8-5578-45A3-8EA7-7D53EBF8BADB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E3F234F6-0987-467E-8502-544ABE8E759D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67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F6600"/>
                </a:solidFill>
                <a:latin typeface="+mn-lt"/>
              </a:rPr>
              <a:t>What is the correct synonym </a:t>
            </a:r>
            <a:br>
              <a:rPr lang="en-GB" sz="3600" dirty="0">
                <a:solidFill>
                  <a:srgbClr val="FF6600"/>
                </a:solidFill>
                <a:latin typeface="+mn-lt"/>
              </a:rPr>
            </a:br>
            <a:r>
              <a:rPr lang="en-GB" sz="3600" dirty="0">
                <a:solidFill>
                  <a:srgbClr val="FF6600"/>
                </a:solidFill>
                <a:latin typeface="+mn-lt"/>
              </a:rPr>
              <a:t>for the underlined word?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1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Today the ocean was very </a:t>
            </a:r>
            <a:r>
              <a:rPr lang="en-GB" u="sng" dirty="0">
                <a:solidFill>
                  <a:schemeClr val="tx1"/>
                </a:solidFill>
              </a:rPr>
              <a:t>tranquil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C37DDC6D-F108-4D54-8799-82B1B2B8AB1A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F7FF755-62FB-430D-8ED0-D11D2D74EF9F}"/>
              </a:ext>
            </a:extLst>
          </p:cNvPr>
          <p:cNvSpPr/>
          <p:nvPr/>
        </p:nvSpPr>
        <p:spPr>
          <a:xfrm>
            <a:off x="1822592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calm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F8AED23A-8C9D-4717-B5F0-A4BE29CD66EA}"/>
              </a:ext>
            </a:extLst>
          </p:cNvPr>
          <p:cNvSpPr/>
          <p:nvPr/>
        </p:nvSpPr>
        <p:spPr>
          <a:xfrm>
            <a:off x="3698930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excited</a:t>
            </a:r>
          </a:p>
        </p:txBody>
      </p: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1733F3A8-526B-4FAC-8014-1E8D9C4EF74F}"/>
              </a:ext>
            </a:extLst>
          </p:cNvPr>
          <p:cNvSpPr/>
          <p:nvPr/>
        </p:nvSpPr>
        <p:spPr>
          <a:xfrm>
            <a:off x="5575268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stupidly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DA6AE7-3F31-41FF-BCD9-A0FECA371F20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C0BF3C4-E61F-40E2-BEB7-AE8C7BF2A425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A70967-BF8A-430D-9D1B-10278FEBAF4F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CD33DA-850F-45DF-A659-78E00CAD0D60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8E26CC-0CD5-4528-9955-31694D87FF2C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2F39A8C-4E85-40C3-9043-BF5654D3231C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1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03C95-10D3-4D36-9495-E8082B2C5242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DFCF2CCA-6400-4D49-AFB6-491A4E7AF434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39AD3-9C9F-41B9-9260-C2058BDF2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067979" y="2453762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94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48E8C-2E96-426F-8D94-2F416E36F4F0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EA91BF47-E995-4267-8EFE-37904C956289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3ECB8-4379-4618-ADC3-177801CDA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37" y="2342879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F6600"/>
                </a:solidFill>
                <a:latin typeface="+mn-lt"/>
              </a:rPr>
              <a:t>What is the correct synonym </a:t>
            </a:r>
            <a:br>
              <a:rPr lang="en-GB" sz="3600" dirty="0">
                <a:solidFill>
                  <a:srgbClr val="FF6600"/>
                </a:solidFill>
                <a:latin typeface="+mn-lt"/>
              </a:rPr>
            </a:br>
            <a:r>
              <a:rPr lang="en-GB" sz="3600" dirty="0">
                <a:solidFill>
                  <a:srgbClr val="FF6600"/>
                </a:solidFill>
                <a:latin typeface="+mn-lt"/>
              </a:rPr>
              <a:t>for the underlined word?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We stayed in a </a:t>
            </a:r>
            <a:r>
              <a:rPr lang="en-GB" u="sng" dirty="0">
                <a:solidFill>
                  <a:schemeClr val="tx1"/>
                </a:solidFill>
              </a:rPr>
              <a:t>cheap</a:t>
            </a:r>
            <a:r>
              <a:rPr lang="en-GB" dirty="0">
                <a:solidFill>
                  <a:schemeClr val="tx1"/>
                </a:solidFill>
              </a:rPr>
              <a:t> hotel.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1820457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priceless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B60C457-B836-431D-9B62-D46B43D889E3}"/>
              </a:ext>
            </a:extLst>
          </p:cNvPr>
          <p:cNvSpPr/>
          <p:nvPr/>
        </p:nvSpPr>
        <p:spPr>
          <a:xfrm>
            <a:off x="3696795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affordable</a:t>
            </a:r>
          </a:p>
        </p:txBody>
      </p:sp>
      <p:sp>
        <p:nvSpPr>
          <p:cNvPr id="23" name="Rectangle 22">
            <a:hlinkClick r:id="rId2" action="ppaction://hlinksldjump"/>
            <a:extLst>
              <a:ext uri="{FF2B5EF4-FFF2-40B4-BE49-F238E27FC236}">
                <a16:creationId xmlns:a16="http://schemas.microsoft.com/office/drawing/2014/main" id="{7671B603-39E0-47D9-A704-5F076F6034E7}"/>
              </a:ext>
            </a:extLst>
          </p:cNvPr>
          <p:cNvSpPr/>
          <p:nvPr/>
        </p:nvSpPr>
        <p:spPr>
          <a:xfrm>
            <a:off x="5573133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horrible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F6600"/>
                </a:solidFill>
                <a:latin typeface="+mn-lt"/>
              </a:rPr>
              <a:t>What is the correct synonym </a:t>
            </a:r>
            <a:br>
              <a:rPr lang="en-GB" sz="3600" dirty="0">
                <a:solidFill>
                  <a:srgbClr val="FF6600"/>
                </a:solidFill>
                <a:latin typeface="+mn-lt"/>
              </a:rPr>
            </a:br>
            <a:r>
              <a:rPr lang="en-GB" sz="3600" dirty="0">
                <a:solidFill>
                  <a:srgbClr val="FF6600"/>
                </a:solidFill>
                <a:latin typeface="+mn-lt"/>
              </a:rPr>
              <a:t>for the underlined word?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1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This diamond ring is </a:t>
            </a:r>
            <a:r>
              <a:rPr lang="en-GB" u="sng" dirty="0">
                <a:solidFill>
                  <a:schemeClr val="tx1"/>
                </a:solidFill>
              </a:rPr>
              <a:t>authentic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C37DDC6D-F108-4D54-8799-82B1B2B8AB1A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F7FF755-62FB-430D-8ED0-D11D2D74EF9F}"/>
              </a:ext>
            </a:extLst>
          </p:cNvPr>
          <p:cNvSpPr/>
          <p:nvPr/>
        </p:nvSpPr>
        <p:spPr>
          <a:xfrm>
            <a:off x="1822592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sparkly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F8AED23A-8C9D-4717-B5F0-A4BE29CD66EA}"/>
              </a:ext>
            </a:extLst>
          </p:cNvPr>
          <p:cNvSpPr/>
          <p:nvPr/>
        </p:nvSpPr>
        <p:spPr>
          <a:xfrm>
            <a:off x="3698930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fake</a:t>
            </a:r>
          </a:p>
        </p:txBody>
      </p: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1733F3A8-526B-4FAC-8014-1E8D9C4EF74F}"/>
              </a:ext>
            </a:extLst>
          </p:cNvPr>
          <p:cNvSpPr/>
          <p:nvPr/>
        </p:nvSpPr>
        <p:spPr>
          <a:xfrm>
            <a:off x="5575268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genuine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DA6AE7-3F31-41FF-BCD9-A0FECA371F20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C0BF3C4-E61F-40E2-BEB7-AE8C7BF2A425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A70967-BF8A-430D-9D1B-10278FEBAF4F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CD33DA-850F-45DF-A659-78E00CAD0D60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8E26CC-0CD5-4528-9955-31694D87FF2C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2F39A8C-4E85-40C3-9043-BF5654D3231C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5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03C95-10D3-4D36-9495-E8082B2C5242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DFCF2CCA-6400-4D49-AFB6-491A4E7AF434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39AD3-9C9F-41B9-9260-C2058BDF2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067979" y="2453762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3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48E8C-2E96-426F-8D94-2F416E36F4F0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EA91BF47-E995-4267-8EFE-37904C956289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3ECB8-4379-4618-ADC3-177801CDA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37" y="2342879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7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2DDC3819-3E91-49DA-89DD-D4E88647ECC3}"/>
              </a:ext>
            </a:extLst>
          </p:cNvPr>
          <p:cNvSpPr/>
          <p:nvPr/>
        </p:nvSpPr>
        <p:spPr>
          <a:xfrm>
            <a:off x="0" y="5843451"/>
            <a:ext cx="9144000" cy="101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52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24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F6600"/>
                </a:solidFill>
                <a:latin typeface="+mn-lt"/>
              </a:rPr>
              <a:t>What is the correct synonym </a:t>
            </a:r>
            <a:br>
              <a:rPr lang="en-GB" sz="3600" dirty="0">
                <a:solidFill>
                  <a:srgbClr val="FF6600"/>
                </a:solidFill>
                <a:latin typeface="+mn-lt"/>
              </a:rPr>
            </a:br>
            <a:r>
              <a:rPr lang="en-GB" sz="3600" dirty="0">
                <a:solidFill>
                  <a:srgbClr val="FF6600"/>
                </a:solidFill>
                <a:latin typeface="+mn-lt"/>
              </a:rPr>
              <a:t>for the underlined word?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1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These maths problems are </a:t>
            </a:r>
            <a:r>
              <a:rPr lang="en-GB" u="sng" dirty="0">
                <a:solidFill>
                  <a:schemeClr val="tx1"/>
                </a:solidFill>
              </a:rPr>
              <a:t>uncomplicated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359A259A-2DF4-4866-8DE1-3FC2B5DF3676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418435F5-3946-44E9-BA61-0382C584C6A0}"/>
              </a:ext>
            </a:extLst>
          </p:cNvPr>
          <p:cNvSpPr/>
          <p:nvPr/>
        </p:nvSpPr>
        <p:spPr>
          <a:xfrm>
            <a:off x="1814203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unclear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F45090B6-90C3-42B2-965B-FD6187FBA689}"/>
              </a:ext>
            </a:extLst>
          </p:cNvPr>
          <p:cNvSpPr/>
          <p:nvPr/>
        </p:nvSpPr>
        <p:spPr>
          <a:xfrm>
            <a:off x="3690541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difficult</a:t>
            </a:r>
          </a:p>
        </p:txBody>
      </p: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44E91AB8-F662-49C3-8EC3-E4CAE0EFE8F7}"/>
              </a:ext>
            </a:extLst>
          </p:cNvPr>
          <p:cNvSpPr/>
          <p:nvPr/>
        </p:nvSpPr>
        <p:spPr>
          <a:xfrm>
            <a:off x="5566879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simple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4CC47-601C-48DE-879F-41906E7F075D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F2AD11-F1B6-4296-8F0E-D749442999B1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FE4C8E-17F1-4ED4-B465-854EF4A44EC3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AC0E7D-24AA-4804-836C-5A21BDDAC745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CB16BEB-2211-402E-AAD5-C89C68AC6A5D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AF6242-FB11-4F95-84FA-777A8167696D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0DED84-8764-4A49-B4CB-14DD22891BCD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7B0586F4-02C7-4B7A-AF43-9B848DBE75F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C6118-70C0-4F55-A1AC-1726AE815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067979" y="2453762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5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7E1242-DCE8-4B84-8C8C-E11179C2E26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D28BF0-BA6A-4213-8AB1-58CAAC7D63C1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E7F60-D789-4A84-833C-6ED8592F59C8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DA6A88B4-4D77-4FF4-B634-A3A7730D124A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1056C-78CE-4A1C-823F-4D39ABFEB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37" y="2342879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F6600"/>
                </a:solidFill>
                <a:latin typeface="+mn-lt"/>
              </a:rPr>
              <a:t>What is the correct synonym </a:t>
            </a:r>
            <a:br>
              <a:rPr lang="en-GB" sz="3600" dirty="0">
                <a:solidFill>
                  <a:srgbClr val="FF6600"/>
                </a:solidFill>
                <a:latin typeface="+mn-lt"/>
              </a:rPr>
            </a:br>
            <a:r>
              <a:rPr lang="en-GB" sz="3600" dirty="0">
                <a:solidFill>
                  <a:srgbClr val="FF6600"/>
                </a:solidFill>
                <a:latin typeface="+mn-lt"/>
              </a:rPr>
              <a:t>for the underlined word?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My sister is </a:t>
            </a:r>
            <a:r>
              <a:rPr lang="en-GB" u="sng" dirty="0">
                <a:solidFill>
                  <a:schemeClr val="tx1"/>
                </a:solidFill>
              </a:rPr>
              <a:t>afraid</a:t>
            </a:r>
            <a:r>
              <a:rPr lang="en-GB" dirty="0">
                <a:solidFill>
                  <a:schemeClr val="tx1"/>
                </a:solidFill>
              </a:rPr>
              <a:t> of the dark.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2EA0B7D0-AB7F-45E5-BC6E-9270F05EC527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DE2B0A5A-2563-4E7E-847C-CD90195101B2}"/>
              </a:ext>
            </a:extLst>
          </p:cNvPr>
          <p:cNvSpPr/>
          <p:nvPr/>
        </p:nvSpPr>
        <p:spPr>
          <a:xfrm>
            <a:off x="1828846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scared</a:t>
            </a:r>
          </a:p>
        </p:txBody>
      </p:sp>
      <p:sp>
        <p:nvSpPr>
          <p:cNvPr id="23" name="Rectangle 22">
            <a:hlinkClick r:id="rId4" action="ppaction://hlinksldjump"/>
            <a:extLst>
              <a:ext uri="{FF2B5EF4-FFF2-40B4-BE49-F238E27FC236}">
                <a16:creationId xmlns:a16="http://schemas.microsoft.com/office/drawing/2014/main" id="{FCA766F6-88D9-4E50-8FF6-256BB3D12174}"/>
              </a:ext>
            </a:extLst>
          </p:cNvPr>
          <p:cNvSpPr/>
          <p:nvPr/>
        </p:nvSpPr>
        <p:spPr>
          <a:xfrm>
            <a:off x="3705184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nervous</a:t>
            </a:r>
          </a:p>
        </p:txBody>
      </p:sp>
      <p:sp>
        <p:nvSpPr>
          <p:cNvPr id="35" name="Rectangle 34">
            <a:hlinkClick r:id="rId4" action="ppaction://hlinksldjump"/>
            <a:extLst>
              <a:ext uri="{FF2B5EF4-FFF2-40B4-BE49-F238E27FC236}">
                <a16:creationId xmlns:a16="http://schemas.microsoft.com/office/drawing/2014/main" id="{F56F8B60-53F9-46C4-8CA8-0A5DE8564A6E}"/>
              </a:ext>
            </a:extLst>
          </p:cNvPr>
          <p:cNvSpPr/>
          <p:nvPr/>
        </p:nvSpPr>
        <p:spPr>
          <a:xfrm>
            <a:off x="5581522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fearless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80A6D4-9B7F-414E-9217-BF51A2FD8168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904DFC-11BD-439C-A0AA-3B1658C84467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38E561-8ED8-46F1-A7A5-51D3D84068EB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15CEFE-46C3-446E-A24D-A2384AA72FD3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93AE62-9DD6-418C-8A16-0DF26CC79F25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1A3F4B-0E9D-446D-9EDB-46D1B9D5D1B9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8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948857-BD86-4CC2-A3BA-7C85804D4265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3BC82E52-84E3-4721-B950-BD5F5F05931B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00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692</TotalTime>
  <Words>242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Twinkl</vt:lpstr>
      <vt:lpstr>Office Theme</vt:lpstr>
      <vt:lpstr>PowerPoint Presentation</vt:lpstr>
      <vt:lpstr>What is the correct synonym  for the underlined word? </vt:lpstr>
      <vt:lpstr>PowerPoint Presentation</vt:lpstr>
      <vt:lpstr>PowerPoint Presentation</vt:lpstr>
      <vt:lpstr>What is the correct synonym  for the underlined word? </vt:lpstr>
      <vt:lpstr>PowerPoint Presentation</vt:lpstr>
      <vt:lpstr>PowerPoint Presentation</vt:lpstr>
      <vt:lpstr>What is the correct synonym  for the underlined word? </vt:lpstr>
      <vt:lpstr>PowerPoint Presentation</vt:lpstr>
      <vt:lpstr>PowerPoint Presentation</vt:lpstr>
      <vt:lpstr>What is the correct synonym  for the underlined word? </vt:lpstr>
      <vt:lpstr>PowerPoint Presentation</vt:lpstr>
      <vt:lpstr>PowerPoint Presentation</vt:lpstr>
      <vt:lpstr>What is the correct synonym  for the underlined word? </vt:lpstr>
      <vt:lpstr>PowerPoint Presentation</vt:lpstr>
      <vt:lpstr>PowerPoint Presentation</vt:lpstr>
      <vt:lpstr>What is the correct synonym  for the underlined word? </vt:lpstr>
      <vt:lpstr>PowerPoint Presentation</vt:lpstr>
      <vt:lpstr>PowerPoint Presentation</vt:lpstr>
      <vt:lpstr>What is the correct synonym  for the underlined word?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Twinkl-A1</dc:creator>
  <cp:lastModifiedBy>Mark Gamble</cp:lastModifiedBy>
  <cp:revision>30</cp:revision>
  <dcterms:created xsi:type="dcterms:W3CDTF">2021-01-06T01:50:54Z</dcterms:created>
  <dcterms:modified xsi:type="dcterms:W3CDTF">2021-01-13T17:56:49Z</dcterms:modified>
</cp:coreProperties>
</file>