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81"/>
  </p:normalViewPr>
  <p:slideViewPr>
    <p:cSldViewPr snapToGrid="0" snapToObjects="1">
      <p:cViewPr varScale="1">
        <p:scale>
          <a:sx n="76" d="100"/>
          <a:sy n="76" d="100"/>
        </p:scale>
        <p:origin x="216" y="5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7DEF9-7D5E-C049-80CF-0B256770247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E8D02A1-0DC8-314E-91A4-8F25A30664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714C926-DC4C-3F4B-87AB-FCD2F1A18BCA}"/>
              </a:ext>
            </a:extLst>
          </p:cNvPr>
          <p:cNvSpPr>
            <a:spLocks noGrp="1"/>
          </p:cNvSpPr>
          <p:nvPr>
            <p:ph type="dt" sz="half" idx="10"/>
          </p:nvPr>
        </p:nvSpPr>
        <p:spPr/>
        <p:txBody>
          <a:bodyPr/>
          <a:lstStyle/>
          <a:p>
            <a:fld id="{78AC9878-87D2-9140-AE42-7EB7BC23906C}" type="datetimeFigureOut">
              <a:rPr lang="en-US" smtClean="0"/>
              <a:t>2/9/21</a:t>
            </a:fld>
            <a:endParaRPr lang="en-US"/>
          </a:p>
        </p:txBody>
      </p:sp>
      <p:sp>
        <p:nvSpPr>
          <p:cNvPr id="5" name="Footer Placeholder 4">
            <a:extLst>
              <a:ext uri="{FF2B5EF4-FFF2-40B4-BE49-F238E27FC236}">
                <a16:creationId xmlns:a16="http://schemas.microsoft.com/office/drawing/2014/main" id="{7656C47D-4EAE-0A4C-B510-E5FCCA05A6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C79A4F-15D1-044B-909E-DADBE4B7D61E}"/>
              </a:ext>
            </a:extLst>
          </p:cNvPr>
          <p:cNvSpPr>
            <a:spLocks noGrp="1"/>
          </p:cNvSpPr>
          <p:nvPr>
            <p:ph type="sldNum" sz="quarter" idx="12"/>
          </p:nvPr>
        </p:nvSpPr>
        <p:spPr/>
        <p:txBody>
          <a:bodyPr/>
          <a:lstStyle/>
          <a:p>
            <a:fld id="{A0AC98CB-7E90-9A40-BA44-A7255027758E}" type="slidenum">
              <a:rPr lang="en-US" smtClean="0"/>
              <a:t>‹#›</a:t>
            </a:fld>
            <a:endParaRPr lang="en-US"/>
          </a:p>
        </p:txBody>
      </p:sp>
    </p:spTree>
    <p:extLst>
      <p:ext uri="{BB962C8B-B14F-4D97-AF65-F5344CB8AC3E}">
        <p14:creationId xmlns:p14="http://schemas.microsoft.com/office/powerpoint/2010/main" val="1681620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C6133-8A6A-BE4E-84B9-D74DD77DD83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B385D26-7417-164D-AAE0-CF76F6DFE31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6AB1218-0933-7B4B-BFB0-C578B451E375}"/>
              </a:ext>
            </a:extLst>
          </p:cNvPr>
          <p:cNvSpPr>
            <a:spLocks noGrp="1"/>
          </p:cNvSpPr>
          <p:nvPr>
            <p:ph type="dt" sz="half" idx="10"/>
          </p:nvPr>
        </p:nvSpPr>
        <p:spPr/>
        <p:txBody>
          <a:bodyPr/>
          <a:lstStyle/>
          <a:p>
            <a:fld id="{78AC9878-87D2-9140-AE42-7EB7BC23906C}" type="datetimeFigureOut">
              <a:rPr lang="en-US" smtClean="0"/>
              <a:t>2/9/21</a:t>
            </a:fld>
            <a:endParaRPr lang="en-US"/>
          </a:p>
        </p:txBody>
      </p:sp>
      <p:sp>
        <p:nvSpPr>
          <p:cNvPr id="5" name="Footer Placeholder 4">
            <a:extLst>
              <a:ext uri="{FF2B5EF4-FFF2-40B4-BE49-F238E27FC236}">
                <a16:creationId xmlns:a16="http://schemas.microsoft.com/office/drawing/2014/main" id="{82F79E9A-2719-6E41-BDAA-2CF80C92BC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E6C2D-1E10-6C4D-8F82-8CA4806C8134}"/>
              </a:ext>
            </a:extLst>
          </p:cNvPr>
          <p:cNvSpPr>
            <a:spLocks noGrp="1"/>
          </p:cNvSpPr>
          <p:nvPr>
            <p:ph type="sldNum" sz="quarter" idx="12"/>
          </p:nvPr>
        </p:nvSpPr>
        <p:spPr/>
        <p:txBody>
          <a:bodyPr/>
          <a:lstStyle/>
          <a:p>
            <a:fld id="{A0AC98CB-7E90-9A40-BA44-A7255027758E}" type="slidenum">
              <a:rPr lang="en-US" smtClean="0"/>
              <a:t>‹#›</a:t>
            </a:fld>
            <a:endParaRPr lang="en-US"/>
          </a:p>
        </p:txBody>
      </p:sp>
    </p:spTree>
    <p:extLst>
      <p:ext uri="{BB962C8B-B14F-4D97-AF65-F5344CB8AC3E}">
        <p14:creationId xmlns:p14="http://schemas.microsoft.com/office/powerpoint/2010/main" val="2082691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B61BDB-D7AF-D84C-A04E-D7E4E29701B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38EA593-69F0-C048-9F0A-E285502FD78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B9AAA55-F334-1248-9E74-7DC23B0C685E}"/>
              </a:ext>
            </a:extLst>
          </p:cNvPr>
          <p:cNvSpPr>
            <a:spLocks noGrp="1"/>
          </p:cNvSpPr>
          <p:nvPr>
            <p:ph type="dt" sz="half" idx="10"/>
          </p:nvPr>
        </p:nvSpPr>
        <p:spPr/>
        <p:txBody>
          <a:bodyPr/>
          <a:lstStyle/>
          <a:p>
            <a:fld id="{78AC9878-87D2-9140-AE42-7EB7BC23906C}" type="datetimeFigureOut">
              <a:rPr lang="en-US" smtClean="0"/>
              <a:t>2/9/21</a:t>
            </a:fld>
            <a:endParaRPr lang="en-US"/>
          </a:p>
        </p:txBody>
      </p:sp>
      <p:sp>
        <p:nvSpPr>
          <p:cNvPr id="5" name="Footer Placeholder 4">
            <a:extLst>
              <a:ext uri="{FF2B5EF4-FFF2-40B4-BE49-F238E27FC236}">
                <a16:creationId xmlns:a16="http://schemas.microsoft.com/office/drawing/2014/main" id="{3D0A6D74-CBEC-1848-A80D-0FC85C8F4D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FEB8DE-F344-9343-8658-45B145D64CAE}"/>
              </a:ext>
            </a:extLst>
          </p:cNvPr>
          <p:cNvSpPr>
            <a:spLocks noGrp="1"/>
          </p:cNvSpPr>
          <p:nvPr>
            <p:ph type="sldNum" sz="quarter" idx="12"/>
          </p:nvPr>
        </p:nvSpPr>
        <p:spPr/>
        <p:txBody>
          <a:bodyPr/>
          <a:lstStyle/>
          <a:p>
            <a:fld id="{A0AC98CB-7E90-9A40-BA44-A7255027758E}" type="slidenum">
              <a:rPr lang="en-US" smtClean="0"/>
              <a:t>‹#›</a:t>
            </a:fld>
            <a:endParaRPr lang="en-US"/>
          </a:p>
        </p:txBody>
      </p:sp>
    </p:spTree>
    <p:extLst>
      <p:ext uri="{BB962C8B-B14F-4D97-AF65-F5344CB8AC3E}">
        <p14:creationId xmlns:p14="http://schemas.microsoft.com/office/powerpoint/2010/main" val="381613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954ED-BDA0-4144-96FA-E0937E3FB16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7ABED31-835C-1F4E-A7AE-9EAF2281D7D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6D72498-D54E-AD43-A9EB-DBE7D3251660}"/>
              </a:ext>
            </a:extLst>
          </p:cNvPr>
          <p:cNvSpPr>
            <a:spLocks noGrp="1"/>
          </p:cNvSpPr>
          <p:nvPr>
            <p:ph type="dt" sz="half" idx="10"/>
          </p:nvPr>
        </p:nvSpPr>
        <p:spPr/>
        <p:txBody>
          <a:bodyPr/>
          <a:lstStyle/>
          <a:p>
            <a:fld id="{78AC9878-87D2-9140-AE42-7EB7BC23906C}" type="datetimeFigureOut">
              <a:rPr lang="en-US" smtClean="0"/>
              <a:t>2/9/21</a:t>
            </a:fld>
            <a:endParaRPr lang="en-US"/>
          </a:p>
        </p:txBody>
      </p:sp>
      <p:sp>
        <p:nvSpPr>
          <p:cNvPr id="5" name="Footer Placeholder 4">
            <a:extLst>
              <a:ext uri="{FF2B5EF4-FFF2-40B4-BE49-F238E27FC236}">
                <a16:creationId xmlns:a16="http://schemas.microsoft.com/office/drawing/2014/main" id="{80754D71-5838-5C4A-B4E1-B77727C4AF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D8B0F3-B924-A449-B2E2-6F80E514625C}"/>
              </a:ext>
            </a:extLst>
          </p:cNvPr>
          <p:cNvSpPr>
            <a:spLocks noGrp="1"/>
          </p:cNvSpPr>
          <p:nvPr>
            <p:ph type="sldNum" sz="quarter" idx="12"/>
          </p:nvPr>
        </p:nvSpPr>
        <p:spPr/>
        <p:txBody>
          <a:bodyPr/>
          <a:lstStyle/>
          <a:p>
            <a:fld id="{A0AC98CB-7E90-9A40-BA44-A7255027758E}" type="slidenum">
              <a:rPr lang="en-US" smtClean="0"/>
              <a:t>‹#›</a:t>
            </a:fld>
            <a:endParaRPr lang="en-US"/>
          </a:p>
        </p:txBody>
      </p:sp>
    </p:spTree>
    <p:extLst>
      <p:ext uri="{BB962C8B-B14F-4D97-AF65-F5344CB8AC3E}">
        <p14:creationId xmlns:p14="http://schemas.microsoft.com/office/powerpoint/2010/main" val="1111813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3868A-3E8E-5740-94A0-4C88C7B97BD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391A059-B4E8-C247-BFDF-9C9CAD65FE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2D62BF3-2D76-F14A-99B2-9B4C3AF829D5}"/>
              </a:ext>
            </a:extLst>
          </p:cNvPr>
          <p:cNvSpPr>
            <a:spLocks noGrp="1"/>
          </p:cNvSpPr>
          <p:nvPr>
            <p:ph type="dt" sz="half" idx="10"/>
          </p:nvPr>
        </p:nvSpPr>
        <p:spPr/>
        <p:txBody>
          <a:bodyPr/>
          <a:lstStyle/>
          <a:p>
            <a:fld id="{78AC9878-87D2-9140-AE42-7EB7BC23906C}" type="datetimeFigureOut">
              <a:rPr lang="en-US" smtClean="0"/>
              <a:t>2/9/21</a:t>
            </a:fld>
            <a:endParaRPr lang="en-US"/>
          </a:p>
        </p:txBody>
      </p:sp>
      <p:sp>
        <p:nvSpPr>
          <p:cNvPr id="5" name="Footer Placeholder 4">
            <a:extLst>
              <a:ext uri="{FF2B5EF4-FFF2-40B4-BE49-F238E27FC236}">
                <a16:creationId xmlns:a16="http://schemas.microsoft.com/office/drawing/2014/main" id="{6B60498F-72B0-1442-A35D-28C989F271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C43C49-7C17-784A-8359-A475177999F3}"/>
              </a:ext>
            </a:extLst>
          </p:cNvPr>
          <p:cNvSpPr>
            <a:spLocks noGrp="1"/>
          </p:cNvSpPr>
          <p:nvPr>
            <p:ph type="sldNum" sz="quarter" idx="12"/>
          </p:nvPr>
        </p:nvSpPr>
        <p:spPr/>
        <p:txBody>
          <a:bodyPr/>
          <a:lstStyle/>
          <a:p>
            <a:fld id="{A0AC98CB-7E90-9A40-BA44-A7255027758E}" type="slidenum">
              <a:rPr lang="en-US" smtClean="0"/>
              <a:t>‹#›</a:t>
            </a:fld>
            <a:endParaRPr lang="en-US"/>
          </a:p>
        </p:txBody>
      </p:sp>
    </p:spTree>
    <p:extLst>
      <p:ext uri="{BB962C8B-B14F-4D97-AF65-F5344CB8AC3E}">
        <p14:creationId xmlns:p14="http://schemas.microsoft.com/office/powerpoint/2010/main" val="1943090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0AF0-DB64-D746-9FA3-99D71DC86D5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FF6A1BE-AF5E-7243-BF87-6A327A42226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6B4CE1A-08FB-A048-9F2F-F1EF37FC1A7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2873317-27AC-4245-AA79-BD6716A559DB}"/>
              </a:ext>
            </a:extLst>
          </p:cNvPr>
          <p:cNvSpPr>
            <a:spLocks noGrp="1"/>
          </p:cNvSpPr>
          <p:nvPr>
            <p:ph type="dt" sz="half" idx="10"/>
          </p:nvPr>
        </p:nvSpPr>
        <p:spPr/>
        <p:txBody>
          <a:bodyPr/>
          <a:lstStyle/>
          <a:p>
            <a:fld id="{78AC9878-87D2-9140-AE42-7EB7BC23906C}" type="datetimeFigureOut">
              <a:rPr lang="en-US" smtClean="0"/>
              <a:t>2/9/21</a:t>
            </a:fld>
            <a:endParaRPr lang="en-US"/>
          </a:p>
        </p:txBody>
      </p:sp>
      <p:sp>
        <p:nvSpPr>
          <p:cNvPr id="6" name="Footer Placeholder 5">
            <a:extLst>
              <a:ext uri="{FF2B5EF4-FFF2-40B4-BE49-F238E27FC236}">
                <a16:creationId xmlns:a16="http://schemas.microsoft.com/office/drawing/2014/main" id="{E93C5797-C24C-CB4C-AB4E-0645953ED5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BA7D33-5551-124B-AEA8-06C67B3EA780}"/>
              </a:ext>
            </a:extLst>
          </p:cNvPr>
          <p:cNvSpPr>
            <a:spLocks noGrp="1"/>
          </p:cNvSpPr>
          <p:nvPr>
            <p:ph type="sldNum" sz="quarter" idx="12"/>
          </p:nvPr>
        </p:nvSpPr>
        <p:spPr/>
        <p:txBody>
          <a:bodyPr/>
          <a:lstStyle/>
          <a:p>
            <a:fld id="{A0AC98CB-7E90-9A40-BA44-A7255027758E}" type="slidenum">
              <a:rPr lang="en-US" smtClean="0"/>
              <a:t>‹#›</a:t>
            </a:fld>
            <a:endParaRPr lang="en-US"/>
          </a:p>
        </p:txBody>
      </p:sp>
    </p:spTree>
    <p:extLst>
      <p:ext uri="{BB962C8B-B14F-4D97-AF65-F5344CB8AC3E}">
        <p14:creationId xmlns:p14="http://schemas.microsoft.com/office/powerpoint/2010/main" val="1802202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AF22-5029-1F45-86F5-F00499DA3DA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7E06C09-239B-1741-9F22-D891B8089F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7A7866F-9A03-D441-9E74-C7822CC419B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949CD15-8713-1842-903F-4297373189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98366B9-EA87-D84B-AB21-5499CA5F205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A85463E-A0D5-0B4F-91B9-F0606B7A6C61}"/>
              </a:ext>
            </a:extLst>
          </p:cNvPr>
          <p:cNvSpPr>
            <a:spLocks noGrp="1"/>
          </p:cNvSpPr>
          <p:nvPr>
            <p:ph type="dt" sz="half" idx="10"/>
          </p:nvPr>
        </p:nvSpPr>
        <p:spPr/>
        <p:txBody>
          <a:bodyPr/>
          <a:lstStyle/>
          <a:p>
            <a:fld id="{78AC9878-87D2-9140-AE42-7EB7BC23906C}" type="datetimeFigureOut">
              <a:rPr lang="en-US" smtClean="0"/>
              <a:t>2/9/21</a:t>
            </a:fld>
            <a:endParaRPr lang="en-US"/>
          </a:p>
        </p:txBody>
      </p:sp>
      <p:sp>
        <p:nvSpPr>
          <p:cNvPr id="8" name="Footer Placeholder 7">
            <a:extLst>
              <a:ext uri="{FF2B5EF4-FFF2-40B4-BE49-F238E27FC236}">
                <a16:creationId xmlns:a16="http://schemas.microsoft.com/office/drawing/2014/main" id="{079492C4-0440-DB4B-B6FD-FD84E91AFD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314EEF-E988-B149-A4C8-6A1EEEC67D7C}"/>
              </a:ext>
            </a:extLst>
          </p:cNvPr>
          <p:cNvSpPr>
            <a:spLocks noGrp="1"/>
          </p:cNvSpPr>
          <p:nvPr>
            <p:ph type="sldNum" sz="quarter" idx="12"/>
          </p:nvPr>
        </p:nvSpPr>
        <p:spPr/>
        <p:txBody>
          <a:bodyPr/>
          <a:lstStyle/>
          <a:p>
            <a:fld id="{A0AC98CB-7E90-9A40-BA44-A7255027758E}" type="slidenum">
              <a:rPr lang="en-US" smtClean="0"/>
              <a:t>‹#›</a:t>
            </a:fld>
            <a:endParaRPr lang="en-US"/>
          </a:p>
        </p:txBody>
      </p:sp>
    </p:spTree>
    <p:extLst>
      <p:ext uri="{BB962C8B-B14F-4D97-AF65-F5344CB8AC3E}">
        <p14:creationId xmlns:p14="http://schemas.microsoft.com/office/powerpoint/2010/main" val="2292257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5541C-0294-0143-AFAF-5045C23F723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249C45A-21CE-E74A-AEED-D2471867AD8F}"/>
              </a:ext>
            </a:extLst>
          </p:cNvPr>
          <p:cNvSpPr>
            <a:spLocks noGrp="1"/>
          </p:cNvSpPr>
          <p:nvPr>
            <p:ph type="dt" sz="half" idx="10"/>
          </p:nvPr>
        </p:nvSpPr>
        <p:spPr/>
        <p:txBody>
          <a:bodyPr/>
          <a:lstStyle/>
          <a:p>
            <a:fld id="{78AC9878-87D2-9140-AE42-7EB7BC23906C}" type="datetimeFigureOut">
              <a:rPr lang="en-US" smtClean="0"/>
              <a:t>2/9/21</a:t>
            </a:fld>
            <a:endParaRPr lang="en-US"/>
          </a:p>
        </p:txBody>
      </p:sp>
      <p:sp>
        <p:nvSpPr>
          <p:cNvPr id="4" name="Footer Placeholder 3">
            <a:extLst>
              <a:ext uri="{FF2B5EF4-FFF2-40B4-BE49-F238E27FC236}">
                <a16:creationId xmlns:a16="http://schemas.microsoft.com/office/drawing/2014/main" id="{D19EB404-5613-364F-932E-456A6ED4F9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5771CF-6AF9-3146-9D91-3BD1AF283C81}"/>
              </a:ext>
            </a:extLst>
          </p:cNvPr>
          <p:cNvSpPr>
            <a:spLocks noGrp="1"/>
          </p:cNvSpPr>
          <p:nvPr>
            <p:ph type="sldNum" sz="quarter" idx="12"/>
          </p:nvPr>
        </p:nvSpPr>
        <p:spPr/>
        <p:txBody>
          <a:bodyPr/>
          <a:lstStyle/>
          <a:p>
            <a:fld id="{A0AC98CB-7E90-9A40-BA44-A7255027758E}" type="slidenum">
              <a:rPr lang="en-US" smtClean="0"/>
              <a:t>‹#›</a:t>
            </a:fld>
            <a:endParaRPr lang="en-US"/>
          </a:p>
        </p:txBody>
      </p:sp>
    </p:spTree>
    <p:extLst>
      <p:ext uri="{BB962C8B-B14F-4D97-AF65-F5344CB8AC3E}">
        <p14:creationId xmlns:p14="http://schemas.microsoft.com/office/powerpoint/2010/main" val="1230681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2BCBAE-9673-334F-89FD-644667D7086E}"/>
              </a:ext>
            </a:extLst>
          </p:cNvPr>
          <p:cNvSpPr>
            <a:spLocks noGrp="1"/>
          </p:cNvSpPr>
          <p:nvPr>
            <p:ph type="dt" sz="half" idx="10"/>
          </p:nvPr>
        </p:nvSpPr>
        <p:spPr/>
        <p:txBody>
          <a:bodyPr/>
          <a:lstStyle/>
          <a:p>
            <a:fld id="{78AC9878-87D2-9140-AE42-7EB7BC23906C}" type="datetimeFigureOut">
              <a:rPr lang="en-US" smtClean="0"/>
              <a:t>2/9/21</a:t>
            </a:fld>
            <a:endParaRPr lang="en-US"/>
          </a:p>
        </p:txBody>
      </p:sp>
      <p:sp>
        <p:nvSpPr>
          <p:cNvPr id="3" name="Footer Placeholder 2">
            <a:extLst>
              <a:ext uri="{FF2B5EF4-FFF2-40B4-BE49-F238E27FC236}">
                <a16:creationId xmlns:a16="http://schemas.microsoft.com/office/drawing/2014/main" id="{049780B2-BE46-FD41-95B4-3F68C50D65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9B1051-EE89-7544-8078-84ED38DFD6BE}"/>
              </a:ext>
            </a:extLst>
          </p:cNvPr>
          <p:cNvSpPr>
            <a:spLocks noGrp="1"/>
          </p:cNvSpPr>
          <p:nvPr>
            <p:ph type="sldNum" sz="quarter" idx="12"/>
          </p:nvPr>
        </p:nvSpPr>
        <p:spPr/>
        <p:txBody>
          <a:bodyPr/>
          <a:lstStyle/>
          <a:p>
            <a:fld id="{A0AC98CB-7E90-9A40-BA44-A7255027758E}" type="slidenum">
              <a:rPr lang="en-US" smtClean="0"/>
              <a:t>‹#›</a:t>
            </a:fld>
            <a:endParaRPr lang="en-US"/>
          </a:p>
        </p:txBody>
      </p:sp>
    </p:spTree>
    <p:extLst>
      <p:ext uri="{BB962C8B-B14F-4D97-AF65-F5344CB8AC3E}">
        <p14:creationId xmlns:p14="http://schemas.microsoft.com/office/powerpoint/2010/main" val="3102144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D8CBF-0F31-BA49-8DA3-4C77B5804D6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9426490-9B9A-E34C-9F6B-EA2FC789ED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B733A0D-D4BC-3F47-9E3C-E0ED8B657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2A6E0A0-540A-7645-B90F-E9F88B409ED0}"/>
              </a:ext>
            </a:extLst>
          </p:cNvPr>
          <p:cNvSpPr>
            <a:spLocks noGrp="1"/>
          </p:cNvSpPr>
          <p:nvPr>
            <p:ph type="dt" sz="half" idx="10"/>
          </p:nvPr>
        </p:nvSpPr>
        <p:spPr/>
        <p:txBody>
          <a:bodyPr/>
          <a:lstStyle/>
          <a:p>
            <a:fld id="{78AC9878-87D2-9140-AE42-7EB7BC23906C}" type="datetimeFigureOut">
              <a:rPr lang="en-US" smtClean="0"/>
              <a:t>2/9/21</a:t>
            </a:fld>
            <a:endParaRPr lang="en-US"/>
          </a:p>
        </p:txBody>
      </p:sp>
      <p:sp>
        <p:nvSpPr>
          <p:cNvPr id="6" name="Footer Placeholder 5">
            <a:extLst>
              <a:ext uri="{FF2B5EF4-FFF2-40B4-BE49-F238E27FC236}">
                <a16:creationId xmlns:a16="http://schemas.microsoft.com/office/drawing/2014/main" id="{10CB540F-1E88-7942-A43C-A9BAD9101D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D040F0-D9BB-364E-BB06-6A928D7CBAC3}"/>
              </a:ext>
            </a:extLst>
          </p:cNvPr>
          <p:cNvSpPr>
            <a:spLocks noGrp="1"/>
          </p:cNvSpPr>
          <p:nvPr>
            <p:ph type="sldNum" sz="quarter" idx="12"/>
          </p:nvPr>
        </p:nvSpPr>
        <p:spPr/>
        <p:txBody>
          <a:bodyPr/>
          <a:lstStyle/>
          <a:p>
            <a:fld id="{A0AC98CB-7E90-9A40-BA44-A7255027758E}" type="slidenum">
              <a:rPr lang="en-US" smtClean="0"/>
              <a:t>‹#›</a:t>
            </a:fld>
            <a:endParaRPr lang="en-US"/>
          </a:p>
        </p:txBody>
      </p:sp>
    </p:spTree>
    <p:extLst>
      <p:ext uri="{BB962C8B-B14F-4D97-AF65-F5344CB8AC3E}">
        <p14:creationId xmlns:p14="http://schemas.microsoft.com/office/powerpoint/2010/main" val="3514737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A6CD3-619F-0F45-916E-609272DEBB1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5DABF27-851A-4C4E-989E-D632AA5E9E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6C2BC6-7B51-3E46-AF8E-EE07C6A83A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7859750-1C45-6E41-80C4-1B2DE73D1ABA}"/>
              </a:ext>
            </a:extLst>
          </p:cNvPr>
          <p:cNvSpPr>
            <a:spLocks noGrp="1"/>
          </p:cNvSpPr>
          <p:nvPr>
            <p:ph type="dt" sz="half" idx="10"/>
          </p:nvPr>
        </p:nvSpPr>
        <p:spPr/>
        <p:txBody>
          <a:bodyPr/>
          <a:lstStyle/>
          <a:p>
            <a:fld id="{78AC9878-87D2-9140-AE42-7EB7BC23906C}" type="datetimeFigureOut">
              <a:rPr lang="en-US" smtClean="0"/>
              <a:t>2/9/21</a:t>
            </a:fld>
            <a:endParaRPr lang="en-US"/>
          </a:p>
        </p:txBody>
      </p:sp>
      <p:sp>
        <p:nvSpPr>
          <p:cNvPr id="6" name="Footer Placeholder 5">
            <a:extLst>
              <a:ext uri="{FF2B5EF4-FFF2-40B4-BE49-F238E27FC236}">
                <a16:creationId xmlns:a16="http://schemas.microsoft.com/office/drawing/2014/main" id="{087274D5-0082-394A-8707-43EAC70475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3EED67-8205-2A44-908A-70EADF4B4F24}"/>
              </a:ext>
            </a:extLst>
          </p:cNvPr>
          <p:cNvSpPr>
            <a:spLocks noGrp="1"/>
          </p:cNvSpPr>
          <p:nvPr>
            <p:ph type="sldNum" sz="quarter" idx="12"/>
          </p:nvPr>
        </p:nvSpPr>
        <p:spPr/>
        <p:txBody>
          <a:bodyPr/>
          <a:lstStyle/>
          <a:p>
            <a:fld id="{A0AC98CB-7E90-9A40-BA44-A7255027758E}" type="slidenum">
              <a:rPr lang="en-US" smtClean="0"/>
              <a:t>‹#›</a:t>
            </a:fld>
            <a:endParaRPr lang="en-US"/>
          </a:p>
        </p:txBody>
      </p:sp>
    </p:spTree>
    <p:extLst>
      <p:ext uri="{BB962C8B-B14F-4D97-AF65-F5344CB8AC3E}">
        <p14:creationId xmlns:p14="http://schemas.microsoft.com/office/powerpoint/2010/main" val="3071462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F685C5-7939-B749-8F17-985CB23652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3D4DF90-BD15-4845-A9C1-CC717AF1BD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3053E8F-7FCA-0145-AD5A-8C94B23F51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AC9878-87D2-9140-AE42-7EB7BC23906C}" type="datetimeFigureOut">
              <a:rPr lang="en-US" smtClean="0"/>
              <a:t>2/9/21</a:t>
            </a:fld>
            <a:endParaRPr lang="en-US"/>
          </a:p>
        </p:txBody>
      </p:sp>
      <p:sp>
        <p:nvSpPr>
          <p:cNvPr id="5" name="Footer Placeholder 4">
            <a:extLst>
              <a:ext uri="{FF2B5EF4-FFF2-40B4-BE49-F238E27FC236}">
                <a16:creationId xmlns:a16="http://schemas.microsoft.com/office/drawing/2014/main" id="{155F4EAF-1F0E-F747-A54D-0019A0D034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9F1BBA-3AA4-B149-AB24-01BE3BA5A2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AC98CB-7E90-9A40-BA44-A7255027758E}" type="slidenum">
              <a:rPr lang="en-US" smtClean="0"/>
              <a:t>‹#›</a:t>
            </a:fld>
            <a:endParaRPr lang="en-US"/>
          </a:p>
        </p:txBody>
      </p:sp>
    </p:spTree>
    <p:extLst>
      <p:ext uri="{BB962C8B-B14F-4D97-AF65-F5344CB8AC3E}">
        <p14:creationId xmlns:p14="http://schemas.microsoft.com/office/powerpoint/2010/main" val="5488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E8AA6-FBC7-2745-A30D-C7F2192CD1D2}"/>
              </a:ext>
            </a:extLst>
          </p:cNvPr>
          <p:cNvSpPr>
            <a:spLocks noGrp="1"/>
          </p:cNvSpPr>
          <p:nvPr>
            <p:ph type="ctrTitle"/>
          </p:nvPr>
        </p:nvSpPr>
        <p:spPr>
          <a:xfrm>
            <a:off x="7464614" y="1783959"/>
            <a:ext cx="4087306" cy="2889114"/>
          </a:xfrm>
        </p:spPr>
        <p:txBody>
          <a:bodyPr anchor="b">
            <a:normAutofit/>
          </a:bodyPr>
          <a:lstStyle/>
          <a:p>
            <a:pPr algn="l"/>
            <a:r>
              <a:rPr lang="en-US" sz="5000"/>
              <a:t>Have you broken anything recently?</a:t>
            </a:r>
          </a:p>
        </p:txBody>
      </p:sp>
      <p:sp>
        <p:nvSpPr>
          <p:cNvPr id="10" name="Freeform: Shape 9">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A picture containing teddy, bear, stuffed, footwear&#10;&#10;Description automatically generated">
            <a:extLst>
              <a:ext uri="{FF2B5EF4-FFF2-40B4-BE49-F238E27FC236}">
                <a16:creationId xmlns:a16="http://schemas.microsoft.com/office/drawing/2014/main" id="{2559BAD6-5FF8-904B-B6FE-19263364694D}"/>
              </a:ext>
            </a:extLst>
          </p:cNvPr>
          <p:cNvPicPr>
            <a:picLocks noChangeAspect="1"/>
          </p:cNvPicPr>
          <p:nvPr/>
        </p:nvPicPr>
        <p:blipFill rotWithShape="1">
          <a:blip r:embed="rId2"/>
          <a:srcRect l="1075" r="11156" b="2"/>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250548386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712E5-C354-8C4F-A899-A0B4CF50506D}"/>
              </a:ext>
            </a:extLst>
          </p:cNvPr>
          <p:cNvSpPr>
            <a:spLocks noGrp="1"/>
          </p:cNvSpPr>
          <p:nvPr>
            <p:ph type="title"/>
          </p:nvPr>
        </p:nvSpPr>
        <p:spPr>
          <a:xfrm>
            <a:off x="7464614" y="1783959"/>
            <a:ext cx="4087306" cy="2889114"/>
          </a:xfrm>
        </p:spPr>
        <p:txBody>
          <a:bodyPr vert="horz" lIns="91440" tIns="45720" rIns="91440" bIns="45720" rtlCol="0" anchor="b">
            <a:normAutofit/>
          </a:bodyPr>
          <a:lstStyle/>
          <a:p>
            <a:r>
              <a:rPr lang="en-US" sz="5000"/>
              <a:t>What would you do to mend a broken friendship?</a:t>
            </a:r>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A picture containing text, snack food&#10;&#10;Description automatically generated">
            <a:extLst>
              <a:ext uri="{FF2B5EF4-FFF2-40B4-BE49-F238E27FC236}">
                <a16:creationId xmlns:a16="http://schemas.microsoft.com/office/drawing/2014/main" id="{B02257A4-FA70-B245-B118-759BB73FDE60}"/>
              </a:ext>
            </a:extLst>
          </p:cNvPr>
          <p:cNvPicPr>
            <a:picLocks noChangeAspect="1"/>
          </p:cNvPicPr>
          <p:nvPr/>
        </p:nvPicPr>
        <p:blipFill rotWithShape="1">
          <a:blip r:embed="rId2"/>
          <a:srcRect l="17501" r="6403"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03475664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81C8B9-13D1-CF44-B3B6-59D2A8C78023}"/>
              </a:ext>
            </a:extLst>
          </p:cNvPr>
          <p:cNvSpPr txBox="1"/>
          <p:nvPr/>
        </p:nvSpPr>
        <p:spPr>
          <a:xfrm>
            <a:off x="778933" y="389467"/>
            <a:ext cx="10380133" cy="6186309"/>
          </a:xfrm>
          <a:prstGeom prst="rect">
            <a:avLst/>
          </a:prstGeom>
          <a:noFill/>
        </p:spPr>
        <p:txBody>
          <a:bodyPr wrap="square" rtlCol="0">
            <a:spAutoFit/>
          </a:bodyPr>
          <a:lstStyle/>
          <a:p>
            <a:r>
              <a:rPr lang="en-GB" dirty="0"/>
              <a:t>Omar loved to play with his friend Freddy. They enjoyed one another’s company and had lots of fun playing football and doing other things together too. One day they were playing in the garden with Freddy’s model aeroplane. Omar asked if he could have a turn and Freddy readily agreed.</a:t>
            </a:r>
            <a:br>
              <a:rPr lang="en-GB" dirty="0"/>
            </a:br>
            <a:br>
              <a:rPr lang="en-GB" dirty="0"/>
            </a:br>
            <a:r>
              <a:rPr lang="en-GB" dirty="0"/>
              <a:t>The plane flew high into the sky with Omar at the controls. It looped the loop and flew upside down. Omar was really enjoying himself. But suddenly, the engine started coughing and spluttering, the plane broke into a spin and hurled towards the ground. It plummeted to earth, smashing the nose and a wing as it did so.</a:t>
            </a:r>
            <a:br>
              <a:rPr lang="en-GB" dirty="0"/>
            </a:br>
            <a:br>
              <a:rPr lang="en-GB" dirty="0"/>
            </a:br>
            <a:r>
              <a:rPr lang="en-GB" dirty="0"/>
              <a:t>Freddy picked up the pieces. He was furious. ‘It’s all your fault!’ he said. ‘I never want to play with you again.’</a:t>
            </a:r>
            <a:br>
              <a:rPr lang="en-GB" dirty="0"/>
            </a:br>
            <a:br>
              <a:rPr lang="en-GB" dirty="0"/>
            </a:br>
            <a:r>
              <a:rPr lang="en-GB" dirty="0"/>
              <a:t>Omar was very upset. ‘I’m sorry,’ he said. ‘I didn’t do it on purpose. I don’t know what happened!’</a:t>
            </a:r>
            <a:br>
              <a:rPr lang="en-GB" dirty="0"/>
            </a:br>
            <a:br>
              <a:rPr lang="en-GB" dirty="0"/>
            </a:br>
            <a:r>
              <a:rPr lang="en-GB" dirty="0"/>
              <a:t>Then Freddy saw Omar’s football on the lawn. He ran over to it and kicked it high over the garden fence. The ball bounced into the path of a passing lorry.</a:t>
            </a:r>
            <a:br>
              <a:rPr lang="en-GB" dirty="0"/>
            </a:br>
            <a:br>
              <a:rPr lang="en-GB" dirty="0"/>
            </a:br>
            <a:r>
              <a:rPr lang="en-GB" dirty="0"/>
              <a:t>Omar went out into the road to find that his favourite ball had been flattened. ‘Look what you’ve done,’ he said. ‘That was your fault. Go away! I never want to be your friend again.’</a:t>
            </a:r>
            <a:br>
              <a:rPr lang="en-GB" dirty="0"/>
            </a:br>
            <a:br>
              <a:rPr lang="en-GB" dirty="0"/>
            </a:br>
            <a:r>
              <a:rPr lang="en-GB" dirty="0"/>
              <a:t>Now Freddy was sad. He knew that he had done wrong but he was very angry that his aeroplane had been damaged.</a:t>
            </a:r>
            <a:br>
              <a:rPr lang="en-GB" dirty="0"/>
            </a:br>
            <a:br>
              <a:rPr lang="en-GB" dirty="0"/>
            </a:br>
            <a:endParaRPr lang="en-US" dirty="0"/>
          </a:p>
        </p:txBody>
      </p:sp>
    </p:spTree>
    <p:extLst>
      <p:ext uri="{BB962C8B-B14F-4D97-AF65-F5344CB8AC3E}">
        <p14:creationId xmlns:p14="http://schemas.microsoft.com/office/powerpoint/2010/main" val="3475263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3B67F6-D63E-2542-A7F2-8CFED0DE85E9}"/>
              </a:ext>
            </a:extLst>
          </p:cNvPr>
          <p:cNvSpPr txBox="1"/>
          <p:nvPr/>
        </p:nvSpPr>
        <p:spPr>
          <a:xfrm>
            <a:off x="778412" y="773724"/>
            <a:ext cx="10635175" cy="5078313"/>
          </a:xfrm>
          <a:prstGeom prst="rect">
            <a:avLst/>
          </a:prstGeom>
          <a:noFill/>
        </p:spPr>
        <p:txBody>
          <a:bodyPr wrap="square" rtlCol="0">
            <a:spAutoFit/>
          </a:bodyPr>
          <a:lstStyle/>
          <a:p>
            <a:r>
              <a:rPr lang="en-GB" dirty="0"/>
              <a:t>Several days went by and the boys made no attempt to see one another. Freddy’s dad mended his aeroplane and Omar’s dad bought him another football. But both boys were not at all happy and began to miss one another’s company. Omar sat down on the bench in his garden and felt very lonely. He was sad that he had ruined Freddy’s aeroplane but equally sad that Freddy would not forgive him. And somehow Omar still could not forgive Freddy for kicking his ball into the road.</a:t>
            </a:r>
            <a:br>
              <a:rPr lang="en-GB" dirty="0"/>
            </a:br>
            <a:br>
              <a:rPr lang="en-GB" dirty="0"/>
            </a:br>
            <a:r>
              <a:rPr lang="en-GB" dirty="0"/>
              <a:t>Omar’s dad saw how upset he was. He knew what had happened. ‘You know, you’d be much happier if you forgave one another and were friends again,’ he said.</a:t>
            </a:r>
            <a:br>
              <a:rPr lang="en-GB" dirty="0"/>
            </a:br>
            <a:br>
              <a:rPr lang="en-GB" dirty="0"/>
            </a:br>
            <a:r>
              <a:rPr lang="en-GB" dirty="0"/>
              <a:t>Omar realized how much he wanted to be friends again with Freddy. ‘I’ll go and see him,’ he said to his dad. He waved goodbye and was just about to open the garden gate when Freddy appeared. Omar was so pleased to see his friend.</a:t>
            </a:r>
            <a:br>
              <a:rPr lang="en-GB" dirty="0"/>
            </a:br>
            <a:br>
              <a:rPr lang="en-GB" dirty="0"/>
            </a:br>
            <a:r>
              <a:rPr lang="en-GB" dirty="0"/>
              <a:t>‘I forgive you for crashing my aeroplane,’ said Freddy. ‘And please forgive me for kicking your ball into the path of that lorry,’ he added.</a:t>
            </a:r>
            <a:br>
              <a:rPr lang="en-GB" dirty="0"/>
            </a:br>
            <a:br>
              <a:rPr lang="en-GB" dirty="0"/>
            </a:br>
            <a:r>
              <a:rPr lang="en-GB" dirty="0"/>
              <a:t>The boys realized that their friendship was more important than the aeroplane or the football. They shook hands. Now they were happy again and back being the best of friends.</a:t>
            </a:r>
            <a:endParaRPr lang="en-US" dirty="0"/>
          </a:p>
        </p:txBody>
      </p:sp>
    </p:spTree>
    <p:extLst>
      <p:ext uri="{BB962C8B-B14F-4D97-AF65-F5344CB8AC3E}">
        <p14:creationId xmlns:p14="http://schemas.microsoft.com/office/powerpoint/2010/main" val="1709818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0DB9C61-90E0-484F-8602-02F49EDC1B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D2E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F7ED563-E5DB-4937-BF78-7893C4DC9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680" y="228036"/>
            <a:ext cx="11724640" cy="637793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a:extLst>
              <a:ext uri="{FF2B5EF4-FFF2-40B4-BE49-F238E27FC236}">
                <a16:creationId xmlns:a16="http://schemas.microsoft.com/office/drawing/2014/main" id="{2B010F16-B303-1A4F-A0C8-6867B3A6C3AC}"/>
              </a:ext>
            </a:extLst>
          </p:cNvPr>
          <p:cNvSpPr txBox="1"/>
          <p:nvPr/>
        </p:nvSpPr>
        <p:spPr>
          <a:xfrm>
            <a:off x="871220" y="2248823"/>
            <a:ext cx="6006192" cy="3928139"/>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200" b="1" dirty="0">
                <a:solidFill>
                  <a:srgbClr val="2D2E68"/>
                </a:solidFill>
              </a:rPr>
              <a:t>Let us say together the prayer that Jesus taught us: </a:t>
            </a:r>
          </a:p>
          <a:p>
            <a:pPr>
              <a:lnSpc>
                <a:spcPct val="90000"/>
              </a:lnSpc>
              <a:spcAft>
                <a:spcPts val="600"/>
              </a:spcAft>
            </a:pPr>
            <a:r>
              <a:rPr lang="en-US" sz="2200" b="1" dirty="0">
                <a:solidFill>
                  <a:srgbClr val="2D2E68"/>
                </a:solidFill>
              </a:rPr>
              <a:t>The Lord’s Prayer.</a:t>
            </a:r>
          </a:p>
          <a:p>
            <a:pPr indent="-228600">
              <a:lnSpc>
                <a:spcPct val="90000"/>
              </a:lnSpc>
              <a:spcAft>
                <a:spcPts val="600"/>
              </a:spcAft>
              <a:buFont typeface="Arial" panose="020B0604020202020204" pitchFamily="34" charset="0"/>
              <a:buChar char="•"/>
            </a:pPr>
            <a:endParaRPr lang="en-US" sz="2200" b="1" dirty="0">
              <a:solidFill>
                <a:srgbClr val="2D2E68"/>
              </a:solidFill>
            </a:endParaRPr>
          </a:p>
          <a:p>
            <a:pPr indent="-228600">
              <a:lnSpc>
                <a:spcPct val="90000"/>
              </a:lnSpc>
              <a:spcAft>
                <a:spcPts val="600"/>
              </a:spcAft>
              <a:buFont typeface="Arial" panose="020B0604020202020204" pitchFamily="34" charset="0"/>
              <a:buChar char="•"/>
            </a:pPr>
            <a:r>
              <a:rPr lang="en-US" sz="2200" dirty="0">
                <a:solidFill>
                  <a:srgbClr val="2D2E68"/>
                </a:solidFill>
              </a:rPr>
              <a:t>In this prayer we are reminded about forgiveness: ‘Forgive us our trespasses as we forgive those who trespass against us.’</a:t>
            </a:r>
          </a:p>
          <a:p>
            <a:pPr indent="-228600">
              <a:lnSpc>
                <a:spcPct val="90000"/>
              </a:lnSpc>
              <a:spcAft>
                <a:spcPts val="600"/>
              </a:spcAft>
              <a:buFont typeface="Arial" panose="020B0604020202020204" pitchFamily="34" charset="0"/>
              <a:buChar char="•"/>
            </a:pPr>
            <a:r>
              <a:rPr lang="en-US" sz="2200" dirty="0">
                <a:solidFill>
                  <a:srgbClr val="2D2E68"/>
                </a:solidFill>
              </a:rPr>
              <a:t>This means that when we do something wrong, we should ask for forgiveness and we should learn to forgive others when they do things that upset us.</a:t>
            </a:r>
          </a:p>
          <a:p>
            <a:pPr indent="-228600">
              <a:lnSpc>
                <a:spcPct val="90000"/>
              </a:lnSpc>
              <a:spcAft>
                <a:spcPts val="600"/>
              </a:spcAft>
              <a:buFont typeface="Arial" panose="020B0604020202020204" pitchFamily="34" charset="0"/>
              <a:buChar char="•"/>
            </a:pPr>
            <a:endParaRPr lang="en-US" sz="2200" dirty="0">
              <a:solidFill>
                <a:srgbClr val="2D2E68"/>
              </a:solidFill>
            </a:endParaRPr>
          </a:p>
        </p:txBody>
      </p:sp>
      <p:sp>
        <p:nvSpPr>
          <p:cNvPr id="13" name="Rectangle 12">
            <a:extLst>
              <a:ext uri="{FF2B5EF4-FFF2-40B4-BE49-F238E27FC236}">
                <a16:creationId xmlns:a16="http://schemas.microsoft.com/office/drawing/2014/main" id="{2306B647-FE95-4550-8350-3D2180C62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60466" y="699706"/>
            <a:ext cx="4114800" cy="5477256"/>
          </a:xfrm>
          <a:prstGeom prst="rect">
            <a:avLst/>
          </a:prstGeom>
          <a:solidFill>
            <a:srgbClr val="FFFFFF"/>
          </a:solidFill>
          <a:ln w="15875">
            <a:solidFill>
              <a:srgbClr val="2D2E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ext&#10;&#10;Description automatically generated">
            <a:extLst>
              <a:ext uri="{FF2B5EF4-FFF2-40B4-BE49-F238E27FC236}">
                <a16:creationId xmlns:a16="http://schemas.microsoft.com/office/drawing/2014/main" id="{B3B400CB-BCCB-2641-8A7D-94671F8B1EF0}"/>
              </a:ext>
            </a:extLst>
          </p:cNvPr>
          <p:cNvPicPr>
            <a:picLocks noChangeAspect="1"/>
          </p:cNvPicPr>
          <p:nvPr/>
        </p:nvPicPr>
        <p:blipFill rotWithShape="1">
          <a:blip r:embed="rId2"/>
          <a:srcRect r="3" b="3872"/>
          <a:stretch/>
        </p:blipFill>
        <p:spPr>
          <a:xfrm>
            <a:off x="7523826" y="862763"/>
            <a:ext cx="3788081" cy="5151142"/>
          </a:xfrm>
          <a:prstGeom prst="rect">
            <a:avLst/>
          </a:prstGeom>
        </p:spPr>
      </p:pic>
    </p:spTree>
    <p:extLst>
      <p:ext uri="{BB962C8B-B14F-4D97-AF65-F5344CB8AC3E}">
        <p14:creationId xmlns:p14="http://schemas.microsoft.com/office/powerpoint/2010/main" val="3183626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A5111F2-7A1D-8F43-B161-BC82505638D5}"/>
              </a:ext>
            </a:extLst>
          </p:cNvPr>
          <p:cNvSpPr txBox="1"/>
          <p:nvPr/>
        </p:nvSpPr>
        <p:spPr>
          <a:xfrm>
            <a:off x="2574387" y="2428760"/>
            <a:ext cx="8453902" cy="1569660"/>
          </a:xfrm>
          <a:prstGeom prst="rect">
            <a:avLst/>
          </a:prstGeom>
          <a:noFill/>
        </p:spPr>
        <p:txBody>
          <a:bodyPr wrap="square" rtlCol="0">
            <a:spAutoFit/>
          </a:bodyPr>
          <a:lstStyle/>
          <a:p>
            <a:r>
              <a:rPr lang="en-US" sz="4800" dirty="0"/>
              <a:t>Go in faith, hope and love…</a:t>
            </a:r>
          </a:p>
          <a:p>
            <a:r>
              <a:rPr lang="en-US" sz="4800" dirty="0"/>
              <a:t>To believe, learn and flourish</a:t>
            </a:r>
            <a:r>
              <a:rPr lang="en-US" dirty="0"/>
              <a:t>.</a:t>
            </a:r>
          </a:p>
        </p:txBody>
      </p:sp>
    </p:spTree>
    <p:extLst>
      <p:ext uri="{BB962C8B-B14F-4D97-AF65-F5344CB8AC3E}">
        <p14:creationId xmlns:p14="http://schemas.microsoft.com/office/powerpoint/2010/main" val="679067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639</Words>
  <Application>Microsoft Macintosh PowerPoint</Application>
  <PresentationFormat>Widescreen</PresentationFormat>
  <Paragraphs>11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Have you broken anything recently?</vt:lpstr>
      <vt:lpstr>What would you do to mend a broken friendship?</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Have you broken anything recently?</dc:title>
  <dc:creator>Headteacher Grewelthorpe and Fountains CofE Primary Schools</dc:creator>
  <cp:lastModifiedBy>Headteacher Grewelthorpe and Fountains CofE Primary Schools</cp:lastModifiedBy>
  <cp:revision>6</cp:revision>
  <dcterms:created xsi:type="dcterms:W3CDTF">2021-02-09T09:17:43Z</dcterms:created>
  <dcterms:modified xsi:type="dcterms:W3CDTF">2021-02-09T14:18:45Z</dcterms:modified>
</cp:coreProperties>
</file>