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81"/>
  </p:normalViewPr>
  <p:slideViewPr>
    <p:cSldViewPr snapToGrid="0" snapToObjects="1">
      <p:cViewPr varScale="1">
        <p:scale>
          <a:sx n="76" d="100"/>
          <a:sy n="76" d="100"/>
        </p:scale>
        <p:origin x="216" y="52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F29448-BF7D-324D-91FC-EF82854E857E}"/>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a:p>
        </p:txBody>
      </p:sp>
      <p:sp>
        <p:nvSpPr>
          <p:cNvPr id="3" name="Subtitle 2">
            <a:extLst>
              <a:ext uri="{FF2B5EF4-FFF2-40B4-BE49-F238E27FC236}">
                <a16:creationId xmlns:a16="http://schemas.microsoft.com/office/drawing/2014/main" id="{30311A22-5084-F543-827A-BCE66DB144B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4" name="Date Placeholder 3">
            <a:extLst>
              <a:ext uri="{FF2B5EF4-FFF2-40B4-BE49-F238E27FC236}">
                <a16:creationId xmlns:a16="http://schemas.microsoft.com/office/drawing/2014/main" id="{84C1AFC1-6842-FE40-901E-4CBEB466B2D3}"/>
              </a:ext>
            </a:extLst>
          </p:cNvPr>
          <p:cNvSpPr>
            <a:spLocks noGrp="1"/>
          </p:cNvSpPr>
          <p:nvPr>
            <p:ph type="dt" sz="half" idx="10"/>
          </p:nvPr>
        </p:nvSpPr>
        <p:spPr/>
        <p:txBody>
          <a:bodyPr/>
          <a:lstStyle/>
          <a:p>
            <a:fld id="{A3DEFD56-0229-7C4C-8BA1-0542108E9E59}" type="datetimeFigureOut">
              <a:rPr lang="en-US" smtClean="0"/>
              <a:t>2/10/21</a:t>
            </a:fld>
            <a:endParaRPr lang="en-US"/>
          </a:p>
        </p:txBody>
      </p:sp>
      <p:sp>
        <p:nvSpPr>
          <p:cNvPr id="5" name="Footer Placeholder 4">
            <a:extLst>
              <a:ext uri="{FF2B5EF4-FFF2-40B4-BE49-F238E27FC236}">
                <a16:creationId xmlns:a16="http://schemas.microsoft.com/office/drawing/2014/main" id="{C800AE21-BA3D-8548-91D9-A676B3F9990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7B6CF35-5EFA-6246-8A5A-EC0B84B8C59C}"/>
              </a:ext>
            </a:extLst>
          </p:cNvPr>
          <p:cNvSpPr>
            <a:spLocks noGrp="1"/>
          </p:cNvSpPr>
          <p:nvPr>
            <p:ph type="sldNum" sz="quarter" idx="12"/>
          </p:nvPr>
        </p:nvSpPr>
        <p:spPr/>
        <p:txBody>
          <a:bodyPr/>
          <a:lstStyle/>
          <a:p>
            <a:fld id="{7DB4BA3C-3E9C-D14E-B628-EDE9B9D9B8CB}" type="slidenum">
              <a:rPr lang="en-US" smtClean="0"/>
              <a:t>‹#›</a:t>
            </a:fld>
            <a:endParaRPr lang="en-US"/>
          </a:p>
        </p:txBody>
      </p:sp>
    </p:spTree>
    <p:extLst>
      <p:ext uri="{BB962C8B-B14F-4D97-AF65-F5344CB8AC3E}">
        <p14:creationId xmlns:p14="http://schemas.microsoft.com/office/powerpoint/2010/main" val="11909308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907B06-EFA8-9343-A6A4-032F326CC302}"/>
              </a:ext>
            </a:extLst>
          </p:cNvPr>
          <p:cNvSpPr>
            <a:spLocks noGrp="1"/>
          </p:cNvSpPr>
          <p:nvPr>
            <p:ph type="title"/>
          </p:nvPr>
        </p:nvSpPr>
        <p:spPr/>
        <p:txBody>
          <a:bodyPr/>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07212225-D2D0-D94A-8C0D-D8539C238AC4}"/>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696DEA09-8570-654B-93F7-7F4A5FAC3B1D}"/>
              </a:ext>
            </a:extLst>
          </p:cNvPr>
          <p:cNvSpPr>
            <a:spLocks noGrp="1"/>
          </p:cNvSpPr>
          <p:nvPr>
            <p:ph type="dt" sz="half" idx="10"/>
          </p:nvPr>
        </p:nvSpPr>
        <p:spPr/>
        <p:txBody>
          <a:bodyPr/>
          <a:lstStyle/>
          <a:p>
            <a:fld id="{A3DEFD56-0229-7C4C-8BA1-0542108E9E59}" type="datetimeFigureOut">
              <a:rPr lang="en-US" smtClean="0"/>
              <a:t>2/10/21</a:t>
            </a:fld>
            <a:endParaRPr lang="en-US"/>
          </a:p>
        </p:txBody>
      </p:sp>
      <p:sp>
        <p:nvSpPr>
          <p:cNvPr id="5" name="Footer Placeholder 4">
            <a:extLst>
              <a:ext uri="{FF2B5EF4-FFF2-40B4-BE49-F238E27FC236}">
                <a16:creationId xmlns:a16="http://schemas.microsoft.com/office/drawing/2014/main" id="{7CE365E7-9A80-7545-B4FD-70EB063977D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FF6771A-4831-3E41-87AD-5001EF114C9F}"/>
              </a:ext>
            </a:extLst>
          </p:cNvPr>
          <p:cNvSpPr>
            <a:spLocks noGrp="1"/>
          </p:cNvSpPr>
          <p:nvPr>
            <p:ph type="sldNum" sz="quarter" idx="12"/>
          </p:nvPr>
        </p:nvSpPr>
        <p:spPr/>
        <p:txBody>
          <a:bodyPr/>
          <a:lstStyle/>
          <a:p>
            <a:fld id="{7DB4BA3C-3E9C-D14E-B628-EDE9B9D9B8CB}" type="slidenum">
              <a:rPr lang="en-US" smtClean="0"/>
              <a:t>‹#›</a:t>
            </a:fld>
            <a:endParaRPr lang="en-US"/>
          </a:p>
        </p:txBody>
      </p:sp>
    </p:spTree>
    <p:extLst>
      <p:ext uri="{BB962C8B-B14F-4D97-AF65-F5344CB8AC3E}">
        <p14:creationId xmlns:p14="http://schemas.microsoft.com/office/powerpoint/2010/main" val="21264489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F2C02CC-3E02-EC4A-AB8D-1E1B3934DCFC}"/>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4A1CD903-EBFD-C146-B480-A3B96127B1D2}"/>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59438D87-6D1A-EC44-911D-91A2AF03345E}"/>
              </a:ext>
            </a:extLst>
          </p:cNvPr>
          <p:cNvSpPr>
            <a:spLocks noGrp="1"/>
          </p:cNvSpPr>
          <p:nvPr>
            <p:ph type="dt" sz="half" idx="10"/>
          </p:nvPr>
        </p:nvSpPr>
        <p:spPr/>
        <p:txBody>
          <a:bodyPr/>
          <a:lstStyle/>
          <a:p>
            <a:fld id="{A3DEFD56-0229-7C4C-8BA1-0542108E9E59}" type="datetimeFigureOut">
              <a:rPr lang="en-US" smtClean="0"/>
              <a:t>2/10/21</a:t>
            </a:fld>
            <a:endParaRPr lang="en-US"/>
          </a:p>
        </p:txBody>
      </p:sp>
      <p:sp>
        <p:nvSpPr>
          <p:cNvPr id="5" name="Footer Placeholder 4">
            <a:extLst>
              <a:ext uri="{FF2B5EF4-FFF2-40B4-BE49-F238E27FC236}">
                <a16:creationId xmlns:a16="http://schemas.microsoft.com/office/drawing/2014/main" id="{B0BD54EE-9072-6544-A65A-E0242338CBE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33DFE9A-1FDB-B840-A72D-6B7C8470E102}"/>
              </a:ext>
            </a:extLst>
          </p:cNvPr>
          <p:cNvSpPr>
            <a:spLocks noGrp="1"/>
          </p:cNvSpPr>
          <p:nvPr>
            <p:ph type="sldNum" sz="quarter" idx="12"/>
          </p:nvPr>
        </p:nvSpPr>
        <p:spPr/>
        <p:txBody>
          <a:bodyPr/>
          <a:lstStyle/>
          <a:p>
            <a:fld id="{7DB4BA3C-3E9C-D14E-B628-EDE9B9D9B8CB}" type="slidenum">
              <a:rPr lang="en-US" smtClean="0"/>
              <a:t>‹#›</a:t>
            </a:fld>
            <a:endParaRPr lang="en-US"/>
          </a:p>
        </p:txBody>
      </p:sp>
    </p:spTree>
    <p:extLst>
      <p:ext uri="{BB962C8B-B14F-4D97-AF65-F5344CB8AC3E}">
        <p14:creationId xmlns:p14="http://schemas.microsoft.com/office/powerpoint/2010/main" val="27458733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084198-9213-2D4B-9324-CD88B8A80E5D}"/>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F83DEE96-CC7B-574E-8433-BC8C1DBD897C}"/>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D5A2A4E6-B6E4-CC4E-89CA-E04C2E2DE2B2}"/>
              </a:ext>
            </a:extLst>
          </p:cNvPr>
          <p:cNvSpPr>
            <a:spLocks noGrp="1"/>
          </p:cNvSpPr>
          <p:nvPr>
            <p:ph type="dt" sz="half" idx="10"/>
          </p:nvPr>
        </p:nvSpPr>
        <p:spPr/>
        <p:txBody>
          <a:bodyPr/>
          <a:lstStyle/>
          <a:p>
            <a:fld id="{A3DEFD56-0229-7C4C-8BA1-0542108E9E59}" type="datetimeFigureOut">
              <a:rPr lang="en-US" smtClean="0"/>
              <a:t>2/10/21</a:t>
            </a:fld>
            <a:endParaRPr lang="en-US"/>
          </a:p>
        </p:txBody>
      </p:sp>
      <p:sp>
        <p:nvSpPr>
          <p:cNvPr id="5" name="Footer Placeholder 4">
            <a:extLst>
              <a:ext uri="{FF2B5EF4-FFF2-40B4-BE49-F238E27FC236}">
                <a16:creationId xmlns:a16="http://schemas.microsoft.com/office/drawing/2014/main" id="{499A934A-A93F-844E-A962-3060C503097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1E5D358-1BB3-154C-8384-1A34704D8408}"/>
              </a:ext>
            </a:extLst>
          </p:cNvPr>
          <p:cNvSpPr>
            <a:spLocks noGrp="1"/>
          </p:cNvSpPr>
          <p:nvPr>
            <p:ph type="sldNum" sz="quarter" idx="12"/>
          </p:nvPr>
        </p:nvSpPr>
        <p:spPr/>
        <p:txBody>
          <a:bodyPr/>
          <a:lstStyle/>
          <a:p>
            <a:fld id="{7DB4BA3C-3E9C-D14E-B628-EDE9B9D9B8CB}" type="slidenum">
              <a:rPr lang="en-US" smtClean="0"/>
              <a:t>‹#›</a:t>
            </a:fld>
            <a:endParaRPr lang="en-US"/>
          </a:p>
        </p:txBody>
      </p:sp>
    </p:spTree>
    <p:extLst>
      <p:ext uri="{BB962C8B-B14F-4D97-AF65-F5344CB8AC3E}">
        <p14:creationId xmlns:p14="http://schemas.microsoft.com/office/powerpoint/2010/main" val="26979658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26AD17-33EA-494D-BF7E-06749B3FA9C7}"/>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a:p>
        </p:txBody>
      </p:sp>
      <p:sp>
        <p:nvSpPr>
          <p:cNvPr id="3" name="Text Placeholder 2">
            <a:extLst>
              <a:ext uri="{FF2B5EF4-FFF2-40B4-BE49-F238E27FC236}">
                <a16:creationId xmlns:a16="http://schemas.microsoft.com/office/drawing/2014/main" id="{C44535CC-A42B-514E-8FFD-A56FDB768F4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50AA0173-67E8-3A4E-AB42-819A1498B3D3}"/>
              </a:ext>
            </a:extLst>
          </p:cNvPr>
          <p:cNvSpPr>
            <a:spLocks noGrp="1"/>
          </p:cNvSpPr>
          <p:nvPr>
            <p:ph type="dt" sz="half" idx="10"/>
          </p:nvPr>
        </p:nvSpPr>
        <p:spPr/>
        <p:txBody>
          <a:bodyPr/>
          <a:lstStyle/>
          <a:p>
            <a:fld id="{A3DEFD56-0229-7C4C-8BA1-0542108E9E59}" type="datetimeFigureOut">
              <a:rPr lang="en-US" smtClean="0"/>
              <a:t>2/10/21</a:t>
            </a:fld>
            <a:endParaRPr lang="en-US"/>
          </a:p>
        </p:txBody>
      </p:sp>
      <p:sp>
        <p:nvSpPr>
          <p:cNvPr id="5" name="Footer Placeholder 4">
            <a:extLst>
              <a:ext uri="{FF2B5EF4-FFF2-40B4-BE49-F238E27FC236}">
                <a16:creationId xmlns:a16="http://schemas.microsoft.com/office/drawing/2014/main" id="{DFDD9157-1253-494B-81D4-6786BCB5F86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9AFFAEC-A5CE-BB40-9852-0BEF09BA0F77}"/>
              </a:ext>
            </a:extLst>
          </p:cNvPr>
          <p:cNvSpPr>
            <a:spLocks noGrp="1"/>
          </p:cNvSpPr>
          <p:nvPr>
            <p:ph type="sldNum" sz="quarter" idx="12"/>
          </p:nvPr>
        </p:nvSpPr>
        <p:spPr/>
        <p:txBody>
          <a:bodyPr/>
          <a:lstStyle/>
          <a:p>
            <a:fld id="{7DB4BA3C-3E9C-D14E-B628-EDE9B9D9B8CB}" type="slidenum">
              <a:rPr lang="en-US" smtClean="0"/>
              <a:t>‹#›</a:t>
            </a:fld>
            <a:endParaRPr lang="en-US"/>
          </a:p>
        </p:txBody>
      </p:sp>
    </p:spTree>
    <p:extLst>
      <p:ext uri="{BB962C8B-B14F-4D97-AF65-F5344CB8AC3E}">
        <p14:creationId xmlns:p14="http://schemas.microsoft.com/office/powerpoint/2010/main" val="6736165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E5EB3A-9281-CA4B-9155-E7B5D2D5881D}"/>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0DE9444A-001B-0245-BC4C-86105C772917}"/>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a16="http://schemas.microsoft.com/office/drawing/2014/main" id="{A654697A-8885-CC45-893B-09A8422374F3}"/>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a:extLst>
              <a:ext uri="{FF2B5EF4-FFF2-40B4-BE49-F238E27FC236}">
                <a16:creationId xmlns:a16="http://schemas.microsoft.com/office/drawing/2014/main" id="{AAF31380-A5BE-0547-B32E-434C189E2128}"/>
              </a:ext>
            </a:extLst>
          </p:cNvPr>
          <p:cNvSpPr>
            <a:spLocks noGrp="1"/>
          </p:cNvSpPr>
          <p:nvPr>
            <p:ph type="dt" sz="half" idx="10"/>
          </p:nvPr>
        </p:nvSpPr>
        <p:spPr/>
        <p:txBody>
          <a:bodyPr/>
          <a:lstStyle/>
          <a:p>
            <a:fld id="{A3DEFD56-0229-7C4C-8BA1-0542108E9E59}" type="datetimeFigureOut">
              <a:rPr lang="en-US" smtClean="0"/>
              <a:t>2/10/21</a:t>
            </a:fld>
            <a:endParaRPr lang="en-US"/>
          </a:p>
        </p:txBody>
      </p:sp>
      <p:sp>
        <p:nvSpPr>
          <p:cNvPr id="6" name="Footer Placeholder 5">
            <a:extLst>
              <a:ext uri="{FF2B5EF4-FFF2-40B4-BE49-F238E27FC236}">
                <a16:creationId xmlns:a16="http://schemas.microsoft.com/office/drawing/2014/main" id="{2437CC34-8FCE-B849-8FB8-724F1A81E13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65DCD2B-B25B-0E47-A374-DEB52EEEDC23}"/>
              </a:ext>
            </a:extLst>
          </p:cNvPr>
          <p:cNvSpPr>
            <a:spLocks noGrp="1"/>
          </p:cNvSpPr>
          <p:nvPr>
            <p:ph type="sldNum" sz="quarter" idx="12"/>
          </p:nvPr>
        </p:nvSpPr>
        <p:spPr/>
        <p:txBody>
          <a:bodyPr/>
          <a:lstStyle/>
          <a:p>
            <a:fld id="{7DB4BA3C-3E9C-D14E-B628-EDE9B9D9B8CB}" type="slidenum">
              <a:rPr lang="en-US" smtClean="0"/>
              <a:t>‹#›</a:t>
            </a:fld>
            <a:endParaRPr lang="en-US"/>
          </a:p>
        </p:txBody>
      </p:sp>
    </p:spTree>
    <p:extLst>
      <p:ext uri="{BB962C8B-B14F-4D97-AF65-F5344CB8AC3E}">
        <p14:creationId xmlns:p14="http://schemas.microsoft.com/office/powerpoint/2010/main" val="1540772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AD8E85-D8BF-454A-A64A-FA1995DE877A}"/>
              </a:ext>
            </a:extLst>
          </p:cNvPr>
          <p:cNvSpPr>
            <a:spLocks noGrp="1"/>
          </p:cNvSpPr>
          <p:nvPr>
            <p:ph type="title"/>
          </p:nvPr>
        </p:nvSpPr>
        <p:spPr>
          <a:xfrm>
            <a:off x="839788" y="365125"/>
            <a:ext cx="10515600" cy="1325563"/>
          </a:xfrm>
        </p:spPr>
        <p:txBody>
          <a:bodyPr/>
          <a:lstStyle/>
          <a:p>
            <a:r>
              <a:rPr lang="en-GB"/>
              <a:t>Click to edit Master title style</a:t>
            </a:r>
            <a:endParaRPr lang="en-US"/>
          </a:p>
        </p:txBody>
      </p:sp>
      <p:sp>
        <p:nvSpPr>
          <p:cNvPr id="3" name="Text Placeholder 2">
            <a:extLst>
              <a:ext uri="{FF2B5EF4-FFF2-40B4-BE49-F238E27FC236}">
                <a16:creationId xmlns:a16="http://schemas.microsoft.com/office/drawing/2014/main" id="{4F456381-49F1-CF48-AE6B-2ACFBBAE2A6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D61AE1E0-BAB0-2947-8A84-74C3A62328C0}"/>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a:extLst>
              <a:ext uri="{FF2B5EF4-FFF2-40B4-BE49-F238E27FC236}">
                <a16:creationId xmlns:a16="http://schemas.microsoft.com/office/drawing/2014/main" id="{67E9431B-96B5-4E46-9DD1-0C2CB885694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4018220A-7C02-FD4E-86C6-D8ACA34C6EF8}"/>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a:extLst>
              <a:ext uri="{FF2B5EF4-FFF2-40B4-BE49-F238E27FC236}">
                <a16:creationId xmlns:a16="http://schemas.microsoft.com/office/drawing/2014/main" id="{E7BF08D1-B37E-3E42-882A-62BE9C7CAAF3}"/>
              </a:ext>
            </a:extLst>
          </p:cNvPr>
          <p:cNvSpPr>
            <a:spLocks noGrp="1"/>
          </p:cNvSpPr>
          <p:nvPr>
            <p:ph type="dt" sz="half" idx="10"/>
          </p:nvPr>
        </p:nvSpPr>
        <p:spPr/>
        <p:txBody>
          <a:bodyPr/>
          <a:lstStyle/>
          <a:p>
            <a:fld id="{A3DEFD56-0229-7C4C-8BA1-0542108E9E59}" type="datetimeFigureOut">
              <a:rPr lang="en-US" smtClean="0"/>
              <a:t>2/10/21</a:t>
            </a:fld>
            <a:endParaRPr lang="en-US"/>
          </a:p>
        </p:txBody>
      </p:sp>
      <p:sp>
        <p:nvSpPr>
          <p:cNvPr id="8" name="Footer Placeholder 7">
            <a:extLst>
              <a:ext uri="{FF2B5EF4-FFF2-40B4-BE49-F238E27FC236}">
                <a16:creationId xmlns:a16="http://schemas.microsoft.com/office/drawing/2014/main" id="{0717EA51-8565-2648-A1F5-C9706565527C}"/>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54B716E-C0E0-AC4B-8BD1-E74A987E0DBC}"/>
              </a:ext>
            </a:extLst>
          </p:cNvPr>
          <p:cNvSpPr>
            <a:spLocks noGrp="1"/>
          </p:cNvSpPr>
          <p:nvPr>
            <p:ph type="sldNum" sz="quarter" idx="12"/>
          </p:nvPr>
        </p:nvSpPr>
        <p:spPr/>
        <p:txBody>
          <a:bodyPr/>
          <a:lstStyle/>
          <a:p>
            <a:fld id="{7DB4BA3C-3E9C-D14E-B628-EDE9B9D9B8CB}" type="slidenum">
              <a:rPr lang="en-US" smtClean="0"/>
              <a:t>‹#›</a:t>
            </a:fld>
            <a:endParaRPr lang="en-US"/>
          </a:p>
        </p:txBody>
      </p:sp>
    </p:spTree>
    <p:extLst>
      <p:ext uri="{BB962C8B-B14F-4D97-AF65-F5344CB8AC3E}">
        <p14:creationId xmlns:p14="http://schemas.microsoft.com/office/powerpoint/2010/main" val="3834826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6A2C56-D924-E740-8C3C-442BEDA5A66E}"/>
              </a:ext>
            </a:extLst>
          </p:cNvPr>
          <p:cNvSpPr>
            <a:spLocks noGrp="1"/>
          </p:cNvSpPr>
          <p:nvPr>
            <p:ph type="title"/>
          </p:nvPr>
        </p:nvSpPr>
        <p:spPr/>
        <p:txBody>
          <a:bodyPr/>
          <a:lstStyle/>
          <a:p>
            <a:r>
              <a:rPr lang="en-GB"/>
              <a:t>Click to edit Master title style</a:t>
            </a:r>
            <a:endParaRPr lang="en-US"/>
          </a:p>
        </p:txBody>
      </p:sp>
      <p:sp>
        <p:nvSpPr>
          <p:cNvPr id="3" name="Date Placeholder 2">
            <a:extLst>
              <a:ext uri="{FF2B5EF4-FFF2-40B4-BE49-F238E27FC236}">
                <a16:creationId xmlns:a16="http://schemas.microsoft.com/office/drawing/2014/main" id="{7765D075-8899-DB48-BB49-7C4F5330DC09}"/>
              </a:ext>
            </a:extLst>
          </p:cNvPr>
          <p:cNvSpPr>
            <a:spLocks noGrp="1"/>
          </p:cNvSpPr>
          <p:nvPr>
            <p:ph type="dt" sz="half" idx="10"/>
          </p:nvPr>
        </p:nvSpPr>
        <p:spPr/>
        <p:txBody>
          <a:bodyPr/>
          <a:lstStyle/>
          <a:p>
            <a:fld id="{A3DEFD56-0229-7C4C-8BA1-0542108E9E59}" type="datetimeFigureOut">
              <a:rPr lang="en-US" smtClean="0"/>
              <a:t>2/10/21</a:t>
            </a:fld>
            <a:endParaRPr lang="en-US"/>
          </a:p>
        </p:txBody>
      </p:sp>
      <p:sp>
        <p:nvSpPr>
          <p:cNvPr id="4" name="Footer Placeholder 3">
            <a:extLst>
              <a:ext uri="{FF2B5EF4-FFF2-40B4-BE49-F238E27FC236}">
                <a16:creationId xmlns:a16="http://schemas.microsoft.com/office/drawing/2014/main" id="{D0CDAD15-C3B0-5147-BCA2-175EBD64AC4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7F93167-0788-CA44-B389-D60BA167BB70}"/>
              </a:ext>
            </a:extLst>
          </p:cNvPr>
          <p:cNvSpPr>
            <a:spLocks noGrp="1"/>
          </p:cNvSpPr>
          <p:nvPr>
            <p:ph type="sldNum" sz="quarter" idx="12"/>
          </p:nvPr>
        </p:nvSpPr>
        <p:spPr/>
        <p:txBody>
          <a:bodyPr/>
          <a:lstStyle/>
          <a:p>
            <a:fld id="{7DB4BA3C-3E9C-D14E-B628-EDE9B9D9B8CB}" type="slidenum">
              <a:rPr lang="en-US" smtClean="0"/>
              <a:t>‹#›</a:t>
            </a:fld>
            <a:endParaRPr lang="en-US"/>
          </a:p>
        </p:txBody>
      </p:sp>
    </p:spTree>
    <p:extLst>
      <p:ext uri="{BB962C8B-B14F-4D97-AF65-F5344CB8AC3E}">
        <p14:creationId xmlns:p14="http://schemas.microsoft.com/office/powerpoint/2010/main" val="40143661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515F089-6515-B34A-9AD8-C671AFCDD0AA}"/>
              </a:ext>
            </a:extLst>
          </p:cNvPr>
          <p:cNvSpPr>
            <a:spLocks noGrp="1"/>
          </p:cNvSpPr>
          <p:nvPr>
            <p:ph type="dt" sz="half" idx="10"/>
          </p:nvPr>
        </p:nvSpPr>
        <p:spPr/>
        <p:txBody>
          <a:bodyPr/>
          <a:lstStyle/>
          <a:p>
            <a:fld id="{A3DEFD56-0229-7C4C-8BA1-0542108E9E59}" type="datetimeFigureOut">
              <a:rPr lang="en-US" smtClean="0"/>
              <a:t>2/10/21</a:t>
            </a:fld>
            <a:endParaRPr lang="en-US"/>
          </a:p>
        </p:txBody>
      </p:sp>
      <p:sp>
        <p:nvSpPr>
          <p:cNvPr id="3" name="Footer Placeholder 2">
            <a:extLst>
              <a:ext uri="{FF2B5EF4-FFF2-40B4-BE49-F238E27FC236}">
                <a16:creationId xmlns:a16="http://schemas.microsoft.com/office/drawing/2014/main" id="{75F84A92-B37F-D84D-B83C-61F9B987835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51D6AB3-8D01-1F4E-875F-52075178B2CB}"/>
              </a:ext>
            </a:extLst>
          </p:cNvPr>
          <p:cNvSpPr>
            <a:spLocks noGrp="1"/>
          </p:cNvSpPr>
          <p:nvPr>
            <p:ph type="sldNum" sz="quarter" idx="12"/>
          </p:nvPr>
        </p:nvSpPr>
        <p:spPr/>
        <p:txBody>
          <a:bodyPr/>
          <a:lstStyle/>
          <a:p>
            <a:fld id="{7DB4BA3C-3E9C-D14E-B628-EDE9B9D9B8CB}" type="slidenum">
              <a:rPr lang="en-US" smtClean="0"/>
              <a:t>‹#›</a:t>
            </a:fld>
            <a:endParaRPr lang="en-US"/>
          </a:p>
        </p:txBody>
      </p:sp>
    </p:spTree>
    <p:extLst>
      <p:ext uri="{BB962C8B-B14F-4D97-AF65-F5344CB8AC3E}">
        <p14:creationId xmlns:p14="http://schemas.microsoft.com/office/powerpoint/2010/main" val="17695301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BA218F-D70A-0247-A619-05438EBF1F6E}"/>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Content Placeholder 2">
            <a:extLst>
              <a:ext uri="{FF2B5EF4-FFF2-40B4-BE49-F238E27FC236}">
                <a16:creationId xmlns:a16="http://schemas.microsoft.com/office/drawing/2014/main" id="{8E1B7DB6-BD0D-0B43-AD93-3F506EA78F2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a:extLst>
              <a:ext uri="{FF2B5EF4-FFF2-40B4-BE49-F238E27FC236}">
                <a16:creationId xmlns:a16="http://schemas.microsoft.com/office/drawing/2014/main" id="{8987DA97-5649-DD46-9592-4B04BD84F59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868F808F-37B2-9943-B695-9BE920A1DF9F}"/>
              </a:ext>
            </a:extLst>
          </p:cNvPr>
          <p:cNvSpPr>
            <a:spLocks noGrp="1"/>
          </p:cNvSpPr>
          <p:nvPr>
            <p:ph type="dt" sz="half" idx="10"/>
          </p:nvPr>
        </p:nvSpPr>
        <p:spPr/>
        <p:txBody>
          <a:bodyPr/>
          <a:lstStyle/>
          <a:p>
            <a:fld id="{A3DEFD56-0229-7C4C-8BA1-0542108E9E59}" type="datetimeFigureOut">
              <a:rPr lang="en-US" smtClean="0"/>
              <a:t>2/10/21</a:t>
            </a:fld>
            <a:endParaRPr lang="en-US"/>
          </a:p>
        </p:txBody>
      </p:sp>
      <p:sp>
        <p:nvSpPr>
          <p:cNvPr id="6" name="Footer Placeholder 5">
            <a:extLst>
              <a:ext uri="{FF2B5EF4-FFF2-40B4-BE49-F238E27FC236}">
                <a16:creationId xmlns:a16="http://schemas.microsoft.com/office/drawing/2014/main" id="{BD38B082-2F37-794B-B9CB-336EDA95E65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B754A5F-24E0-7C4E-9E14-084D908FB3EB}"/>
              </a:ext>
            </a:extLst>
          </p:cNvPr>
          <p:cNvSpPr>
            <a:spLocks noGrp="1"/>
          </p:cNvSpPr>
          <p:nvPr>
            <p:ph type="sldNum" sz="quarter" idx="12"/>
          </p:nvPr>
        </p:nvSpPr>
        <p:spPr/>
        <p:txBody>
          <a:bodyPr/>
          <a:lstStyle/>
          <a:p>
            <a:fld id="{7DB4BA3C-3E9C-D14E-B628-EDE9B9D9B8CB}" type="slidenum">
              <a:rPr lang="en-US" smtClean="0"/>
              <a:t>‹#›</a:t>
            </a:fld>
            <a:endParaRPr lang="en-US"/>
          </a:p>
        </p:txBody>
      </p:sp>
    </p:spTree>
    <p:extLst>
      <p:ext uri="{BB962C8B-B14F-4D97-AF65-F5344CB8AC3E}">
        <p14:creationId xmlns:p14="http://schemas.microsoft.com/office/powerpoint/2010/main" val="8147994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4CA72F-9D5A-834B-AD16-6728521B9157}"/>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Picture Placeholder 2">
            <a:extLst>
              <a:ext uri="{FF2B5EF4-FFF2-40B4-BE49-F238E27FC236}">
                <a16:creationId xmlns:a16="http://schemas.microsoft.com/office/drawing/2014/main" id="{62E7D45A-9F71-9A44-B378-7F61AD7DDC1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F05C6CD-9ED1-4341-8373-D6A7A25F4DC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16DB8229-BB9E-7046-852F-077D6B775150}"/>
              </a:ext>
            </a:extLst>
          </p:cNvPr>
          <p:cNvSpPr>
            <a:spLocks noGrp="1"/>
          </p:cNvSpPr>
          <p:nvPr>
            <p:ph type="dt" sz="half" idx="10"/>
          </p:nvPr>
        </p:nvSpPr>
        <p:spPr/>
        <p:txBody>
          <a:bodyPr/>
          <a:lstStyle/>
          <a:p>
            <a:fld id="{A3DEFD56-0229-7C4C-8BA1-0542108E9E59}" type="datetimeFigureOut">
              <a:rPr lang="en-US" smtClean="0"/>
              <a:t>2/10/21</a:t>
            </a:fld>
            <a:endParaRPr lang="en-US"/>
          </a:p>
        </p:txBody>
      </p:sp>
      <p:sp>
        <p:nvSpPr>
          <p:cNvPr id="6" name="Footer Placeholder 5">
            <a:extLst>
              <a:ext uri="{FF2B5EF4-FFF2-40B4-BE49-F238E27FC236}">
                <a16:creationId xmlns:a16="http://schemas.microsoft.com/office/drawing/2014/main" id="{292AB4F4-B745-4849-939D-DB07412BF23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82577D5-02DF-9849-AACA-D075B1AE31E8}"/>
              </a:ext>
            </a:extLst>
          </p:cNvPr>
          <p:cNvSpPr>
            <a:spLocks noGrp="1"/>
          </p:cNvSpPr>
          <p:nvPr>
            <p:ph type="sldNum" sz="quarter" idx="12"/>
          </p:nvPr>
        </p:nvSpPr>
        <p:spPr/>
        <p:txBody>
          <a:bodyPr/>
          <a:lstStyle/>
          <a:p>
            <a:fld id="{7DB4BA3C-3E9C-D14E-B628-EDE9B9D9B8CB}" type="slidenum">
              <a:rPr lang="en-US" smtClean="0"/>
              <a:t>‹#›</a:t>
            </a:fld>
            <a:endParaRPr lang="en-US"/>
          </a:p>
        </p:txBody>
      </p:sp>
    </p:spTree>
    <p:extLst>
      <p:ext uri="{BB962C8B-B14F-4D97-AF65-F5344CB8AC3E}">
        <p14:creationId xmlns:p14="http://schemas.microsoft.com/office/powerpoint/2010/main" val="7810773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BA3D9F5-5D49-9B46-AF44-B5505C88AAF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68461DDB-4DEE-1648-BE6C-320AEC8C4F6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81F92301-11D2-8D47-8A41-D093B540BAF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3DEFD56-0229-7C4C-8BA1-0542108E9E59}" type="datetimeFigureOut">
              <a:rPr lang="en-US" smtClean="0"/>
              <a:t>2/10/21</a:t>
            </a:fld>
            <a:endParaRPr lang="en-US"/>
          </a:p>
        </p:txBody>
      </p:sp>
      <p:sp>
        <p:nvSpPr>
          <p:cNvPr id="5" name="Footer Placeholder 4">
            <a:extLst>
              <a:ext uri="{FF2B5EF4-FFF2-40B4-BE49-F238E27FC236}">
                <a16:creationId xmlns:a16="http://schemas.microsoft.com/office/drawing/2014/main" id="{E6018A61-B53B-9D49-ADDB-0C3F521ECDA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54700D52-7F8C-5348-A001-81534214409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DB4BA3C-3E9C-D14E-B628-EDE9B9D9B8CB}" type="slidenum">
              <a:rPr lang="en-US" smtClean="0"/>
              <a:t>‹#›</a:t>
            </a:fld>
            <a:endParaRPr lang="en-US"/>
          </a:p>
        </p:txBody>
      </p:sp>
    </p:spTree>
    <p:extLst>
      <p:ext uri="{BB962C8B-B14F-4D97-AF65-F5344CB8AC3E}">
        <p14:creationId xmlns:p14="http://schemas.microsoft.com/office/powerpoint/2010/main" val="42447737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Freeform 5">
            <a:extLst>
              <a:ext uri="{FF2B5EF4-FFF2-40B4-BE49-F238E27FC236}">
                <a16:creationId xmlns:a16="http://schemas.microsoft.com/office/drawing/2014/main" id="{07322A9E-F1EC-405E-8971-BA906EFFCC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329674" y="1290909"/>
            <a:ext cx="9702800" cy="5573512"/>
          </a:xfrm>
          <a:custGeom>
            <a:avLst/>
            <a:gdLst>
              <a:gd name="T0" fmla="*/ 1752 w 2038"/>
              <a:gd name="T1" fmla="*/ 1169 h 1169"/>
              <a:gd name="T2" fmla="*/ 1487 w 2038"/>
              <a:gd name="T3" fmla="*/ 334 h 1169"/>
              <a:gd name="T4" fmla="*/ 860 w 2038"/>
              <a:gd name="T5" fmla="*/ 22 h 1169"/>
              <a:gd name="T6" fmla="*/ 199 w 2038"/>
              <a:gd name="T7" fmla="*/ 318 h 1169"/>
              <a:gd name="T8" fmla="*/ 399 w 2038"/>
              <a:gd name="T9" fmla="*/ 1165 h 1169"/>
            </a:gdLst>
            <a:ahLst/>
            <a:cxnLst>
              <a:cxn ang="0">
                <a:pos x="T0" y="T1"/>
              </a:cxn>
              <a:cxn ang="0">
                <a:pos x="T2" y="T3"/>
              </a:cxn>
              <a:cxn ang="0">
                <a:pos x="T4" y="T5"/>
              </a:cxn>
              <a:cxn ang="0">
                <a:pos x="T6" y="T7"/>
              </a:cxn>
              <a:cxn ang="0">
                <a:pos x="T8" y="T9"/>
              </a:cxn>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 name="Freeform 6">
            <a:extLst>
              <a:ext uri="{FF2B5EF4-FFF2-40B4-BE49-F238E27FC236}">
                <a16:creationId xmlns:a16="http://schemas.microsoft.com/office/drawing/2014/main" id="{A5704422-1118-4FD1-95AD-29A064EB80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70451" y="2010741"/>
            <a:ext cx="7373938" cy="4848892"/>
          </a:xfrm>
          <a:custGeom>
            <a:avLst/>
            <a:gdLst>
              <a:gd name="T0" fmla="*/ 1025 w 1549"/>
              <a:gd name="T1" fmla="*/ 1016 h 1017"/>
              <a:gd name="T2" fmla="*/ 1443 w 1549"/>
              <a:gd name="T3" fmla="*/ 592 h 1017"/>
              <a:gd name="T4" fmla="*/ 782 w 1549"/>
              <a:gd name="T5" fmla="*/ 53 h 1017"/>
              <a:gd name="T6" fmla="*/ 150 w 1549"/>
              <a:gd name="T7" fmla="*/ 329 h 1017"/>
              <a:gd name="T8" fmla="*/ 477 w 1549"/>
              <a:gd name="T9" fmla="*/ 1017 h 1017"/>
            </a:gdLst>
            <a:ahLst/>
            <a:cxnLst>
              <a:cxn ang="0">
                <a:pos x="T0" y="T1"/>
              </a:cxn>
              <a:cxn ang="0">
                <a:pos x="T2" y="T3"/>
              </a:cxn>
              <a:cxn ang="0">
                <a:pos x="T4" y="T5"/>
              </a:cxn>
              <a:cxn ang="0">
                <a:pos x="T6" y="T7"/>
              </a:cxn>
              <a:cxn ang="0">
                <a:pos x="T8" y="T9"/>
              </a:cxn>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 name="Freeform 7">
            <a:extLst>
              <a:ext uri="{FF2B5EF4-FFF2-40B4-BE49-F238E27FC236}">
                <a16:creationId xmlns:a16="http://schemas.microsoft.com/office/drawing/2014/main" id="{A88B2AAA-B805-498E-A9E6-98B88585549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251351" y="1780905"/>
            <a:ext cx="8035925" cy="5083516"/>
          </a:xfrm>
          <a:custGeom>
            <a:avLst/>
            <a:gdLst>
              <a:gd name="T0" fmla="*/ 1302 w 1688"/>
              <a:gd name="T1" fmla="*/ 1066 h 1066"/>
              <a:gd name="T2" fmla="*/ 1613 w 1688"/>
              <a:gd name="T3" fmla="*/ 850 h 1066"/>
              <a:gd name="T4" fmla="*/ 1517 w 1688"/>
              <a:gd name="T5" fmla="*/ 471 h 1066"/>
              <a:gd name="T6" fmla="*/ 798 w 1688"/>
              <a:gd name="T7" fmla="*/ 28 h 1066"/>
              <a:gd name="T8" fmla="*/ 181 w 1688"/>
              <a:gd name="T9" fmla="*/ 333 h 1066"/>
              <a:gd name="T10" fmla="*/ 420 w 1688"/>
              <a:gd name="T11" fmla="*/ 1066 h 1066"/>
            </a:gdLst>
            <a:ahLst/>
            <a:cxnLst>
              <a:cxn ang="0">
                <a:pos x="T0" y="T1"/>
              </a:cxn>
              <a:cxn ang="0">
                <a:pos x="T2" y="T3"/>
              </a:cxn>
              <a:cxn ang="0">
                <a:pos x="T4" y="T5"/>
              </a:cxn>
              <a:cxn ang="0">
                <a:pos x="T6" y="T7"/>
              </a:cxn>
              <a:cxn ang="0">
                <a:pos x="T8" y="T9"/>
              </a:cxn>
              <a:cxn ang="0">
                <a:pos x="T10" y="T11"/>
              </a:cxn>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 name="Freeform 8">
            <a:extLst>
              <a:ext uri="{FF2B5EF4-FFF2-40B4-BE49-F238E27FC236}">
                <a16:creationId xmlns:a16="http://schemas.microsoft.com/office/drawing/2014/main" id="{9B8051E0-19D7-43E1-BFD9-E6DBFEB3A3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061" y="542347"/>
            <a:ext cx="10334625" cy="6322075"/>
          </a:xfrm>
          <a:custGeom>
            <a:avLst/>
            <a:gdLst>
              <a:gd name="T0" fmla="*/ 1873 w 2171"/>
              <a:gd name="T1" fmla="*/ 1326 h 1326"/>
              <a:gd name="T2" fmla="*/ 1609 w 2171"/>
              <a:gd name="T3" fmla="*/ 473 h 1326"/>
              <a:gd name="T4" fmla="*/ 880 w 2171"/>
              <a:gd name="T5" fmla="*/ 63 h 1326"/>
              <a:gd name="T6" fmla="*/ 0 w 2171"/>
              <a:gd name="T7" fmla="*/ 423 h 1326"/>
            </a:gdLst>
            <a:ahLst/>
            <a:cxnLst>
              <a:cxn ang="0">
                <a:pos x="T0" y="T1"/>
              </a:cxn>
              <a:cxn ang="0">
                <a:pos x="T2" y="T3"/>
              </a:cxn>
              <a:cxn ang="0">
                <a:pos x="T4" y="T5"/>
              </a:cxn>
              <a:cxn ang="0">
                <a:pos x="T6" y="T7"/>
              </a:cxn>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 name="Freeform 9">
            <a:extLst>
              <a:ext uri="{FF2B5EF4-FFF2-40B4-BE49-F238E27FC236}">
                <a16:creationId xmlns:a16="http://schemas.microsoft.com/office/drawing/2014/main" id="{4EDB2B02-86A2-46F5-A4BE-B7D9B10411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3701" y="6178751"/>
            <a:ext cx="504825" cy="681527"/>
          </a:xfrm>
          <a:custGeom>
            <a:avLst/>
            <a:gdLst>
              <a:gd name="T0" fmla="*/ 0 w 106"/>
              <a:gd name="T1" fmla="*/ 0 h 143"/>
              <a:gd name="T2" fmla="*/ 106 w 106"/>
              <a:gd name="T3" fmla="*/ 143 h 143"/>
            </a:gdLst>
            <a:ahLst/>
            <a:cxnLst>
              <a:cxn ang="0">
                <a:pos x="T0" y="T1"/>
              </a:cxn>
              <a:cxn ang="0">
                <a:pos x="T2" y="T3"/>
              </a:cxn>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0" name="Freeform 10">
            <a:extLst>
              <a:ext uri="{FF2B5EF4-FFF2-40B4-BE49-F238E27FC236}">
                <a16:creationId xmlns:a16="http://schemas.microsoft.com/office/drawing/2014/main" id="{43954639-FB5D-41F4-9560-6F6DFE77842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061" y="-59376"/>
            <a:ext cx="11091863" cy="6923796"/>
          </a:xfrm>
          <a:custGeom>
            <a:avLst/>
            <a:gdLst>
              <a:gd name="T0" fmla="*/ 2046 w 2330"/>
              <a:gd name="T1" fmla="*/ 1452 h 1452"/>
              <a:gd name="T2" fmla="*/ 1813 w 2330"/>
              <a:gd name="T3" fmla="*/ 601 h 1452"/>
              <a:gd name="T4" fmla="*/ 956 w 2330"/>
              <a:gd name="T5" fmla="*/ 97 h 1452"/>
              <a:gd name="T6" fmla="*/ 0 w 2330"/>
              <a:gd name="T7" fmla="*/ 366 h 1452"/>
            </a:gdLst>
            <a:ahLst/>
            <a:cxnLst>
              <a:cxn ang="0">
                <a:pos x="T0" y="T1"/>
              </a:cxn>
              <a:cxn ang="0">
                <a:pos x="T2" y="T3"/>
              </a:cxn>
              <a:cxn ang="0">
                <a:pos x="T4" y="T5"/>
              </a:cxn>
              <a:cxn ang="0">
                <a:pos x="T6" y="T7"/>
              </a:cxn>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2" name="Freeform 12">
            <a:extLst>
              <a:ext uri="{FF2B5EF4-FFF2-40B4-BE49-F238E27FC236}">
                <a16:creationId xmlns:a16="http://schemas.microsoft.com/office/drawing/2014/main" id="{E898931C-0323-41FA-A036-20F818B1FF8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061" y="-1916"/>
            <a:ext cx="1057275" cy="614491"/>
          </a:xfrm>
          <a:custGeom>
            <a:avLst/>
            <a:gdLst>
              <a:gd name="T0" fmla="*/ 222 w 222"/>
              <a:gd name="T1" fmla="*/ 0 h 129"/>
              <a:gd name="T2" fmla="*/ 0 w 222"/>
              <a:gd name="T3" fmla="*/ 129 h 129"/>
            </a:gdLst>
            <a:ahLst/>
            <a:cxnLst>
              <a:cxn ang="0">
                <a:pos x="T0" y="T1"/>
              </a:cxn>
              <a:cxn ang="0">
                <a:pos x="T2" y="T3"/>
              </a:cxn>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4" name="Freeform 14">
            <a:extLst>
              <a:ext uri="{FF2B5EF4-FFF2-40B4-BE49-F238E27FC236}">
                <a16:creationId xmlns:a16="http://schemas.microsoft.com/office/drawing/2014/main" id="{89AFE9DD-0792-4B98-B4EB-97ACA17E6A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3701" y="-6705"/>
            <a:ext cx="595313" cy="352734"/>
          </a:xfrm>
          <a:custGeom>
            <a:avLst/>
            <a:gdLst>
              <a:gd name="T0" fmla="*/ 125 w 125"/>
              <a:gd name="T1" fmla="*/ 0 h 74"/>
              <a:gd name="T2" fmla="*/ 0 w 125"/>
              <a:gd name="T3" fmla="*/ 74 h 74"/>
            </a:gdLst>
            <a:ahLst/>
            <a:cxnLst>
              <a:cxn ang="0">
                <a:pos x="T0" y="T1"/>
              </a:cxn>
              <a:cxn ang="0">
                <a:pos x="T2" y="T3"/>
              </a:cxn>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6" name="Freeform 16">
            <a:extLst>
              <a:ext uri="{FF2B5EF4-FFF2-40B4-BE49-F238E27FC236}">
                <a16:creationId xmlns:a16="http://schemas.microsoft.com/office/drawing/2014/main" id="{3981F5C4-9AE1-404E-AF44-A4E6DB374F9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061" y="-1916"/>
            <a:ext cx="357188" cy="213875"/>
          </a:xfrm>
          <a:custGeom>
            <a:avLst/>
            <a:gdLst>
              <a:gd name="T0" fmla="*/ 75 w 75"/>
              <a:gd name="T1" fmla="*/ 0 h 45"/>
              <a:gd name="T2" fmla="*/ 0 w 75"/>
              <a:gd name="T3" fmla="*/ 45 h 45"/>
            </a:gdLst>
            <a:ahLst/>
            <a:cxnLst>
              <a:cxn ang="0">
                <a:pos x="T0" y="T1"/>
              </a:cxn>
              <a:cxn ang="0">
                <a:pos x="T2" y="T3"/>
              </a:cxn>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8" name="Freeform 11">
            <a:extLst>
              <a:ext uri="{FF2B5EF4-FFF2-40B4-BE49-F238E27FC236}">
                <a16:creationId xmlns:a16="http://schemas.microsoft.com/office/drawing/2014/main" id="{763C1781-8726-4FAC-8C45-FF40376BE4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5426601" y="-1916"/>
            <a:ext cx="5788025" cy="6847184"/>
          </a:xfrm>
          <a:custGeom>
            <a:avLst/>
            <a:gdLst>
              <a:gd name="T0" fmla="*/ 1094 w 1216"/>
              <a:gd name="T1" fmla="*/ 1436 h 1436"/>
              <a:gd name="T2" fmla="*/ 709 w 1216"/>
              <a:gd name="T3" fmla="*/ 551 h 1436"/>
              <a:gd name="T4" fmla="*/ 0 w 1216"/>
              <a:gd name="T5" fmla="*/ 0 h 1436"/>
            </a:gdLst>
            <a:ahLst/>
            <a:cxnLst>
              <a:cxn ang="0">
                <a:pos x="T0" y="T1"/>
              </a:cxn>
              <a:cxn ang="0">
                <a:pos x="T2" y="T3"/>
              </a:cxn>
              <a:cxn ang="0">
                <a:pos x="T4" y="T5"/>
              </a:cxn>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0" name="Freeform 21">
            <a:extLst>
              <a:ext uri="{FF2B5EF4-FFF2-40B4-BE49-F238E27FC236}">
                <a16:creationId xmlns:a16="http://schemas.microsoft.com/office/drawing/2014/main" id="{301491B5-56C7-43DC-A3D9-861EECCA056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9235014" y="2872"/>
            <a:ext cx="2951163" cy="2555325"/>
          </a:xfrm>
          <a:custGeom>
            <a:avLst/>
            <a:gdLst>
              <a:gd name="T0" fmla="*/ 620 w 620"/>
              <a:gd name="T1" fmla="*/ 536 h 536"/>
              <a:gd name="T2" fmla="*/ 0 w 620"/>
              <a:gd name="T3" fmla="*/ 0 h 536"/>
            </a:gdLst>
            <a:ahLst/>
            <a:cxnLst>
              <a:cxn ang="0">
                <a:pos x="T0" y="T1"/>
              </a:cxn>
              <a:cxn ang="0">
                <a:pos x="T2" y="T3"/>
              </a:cxn>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 name="Title 1">
            <a:extLst>
              <a:ext uri="{FF2B5EF4-FFF2-40B4-BE49-F238E27FC236}">
                <a16:creationId xmlns:a16="http://schemas.microsoft.com/office/drawing/2014/main" id="{560037A6-479F-F14A-B6BB-794395FFD478}"/>
              </a:ext>
            </a:extLst>
          </p:cNvPr>
          <p:cNvSpPr>
            <a:spLocks noGrp="1"/>
          </p:cNvSpPr>
          <p:nvPr>
            <p:ph type="ctrTitle"/>
          </p:nvPr>
        </p:nvSpPr>
        <p:spPr>
          <a:xfrm>
            <a:off x="8842248" y="1481328"/>
            <a:ext cx="2926080" cy="2468880"/>
          </a:xfrm>
        </p:spPr>
        <p:txBody>
          <a:bodyPr>
            <a:normAutofit/>
          </a:bodyPr>
          <a:lstStyle/>
          <a:p>
            <a:pPr algn="l"/>
            <a:r>
              <a:rPr lang="en-US" sz="4000"/>
              <a:t>Thursday 11</a:t>
            </a:r>
            <a:r>
              <a:rPr lang="en-US" sz="4000" baseline="30000"/>
              <a:t>th</a:t>
            </a:r>
            <a:r>
              <a:rPr lang="en-US" sz="4000"/>
              <a:t> February</a:t>
            </a:r>
          </a:p>
        </p:txBody>
      </p:sp>
      <p:sp>
        <p:nvSpPr>
          <p:cNvPr id="3" name="Subtitle 2">
            <a:extLst>
              <a:ext uri="{FF2B5EF4-FFF2-40B4-BE49-F238E27FC236}">
                <a16:creationId xmlns:a16="http://schemas.microsoft.com/office/drawing/2014/main" id="{4D89AAA6-549C-D24A-A810-A43BF8D97B11}"/>
              </a:ext>
            </a:extLst>
          </p:cNvPr>
          <p:cNvSpPr>
            <a:spLocks noGrp="1"/>
          </p:cNvSpPr>
          <p:nvPr>
            <p:ph type="subTitle" idx="1"/>
          </p:nvPr>
        </p:nvSpPr>
        <p:spPr>
          <a:xfrm>
            <a:off x="8842248" y="4078224"/>
            <a:ext cx="2926080" cy="1307592"/>
          </a:xfrm>
        </p:spPr>
        <p:txBody>
          <a:bodyPr>
            <a:normAutofit/>
          </a:bodyPr>
          <a:lstStyle/>
          <a:p>
            <a:pPr algn="l"/>
            <a:r>
              <a:rPr lang="en-US" sz="2000"/>
              <a:t>Collective Worship</a:t>
            </a:r>
          </a:p>
        </p:txBody>
      </p:sp>
      <p:sp>
        <p:nvSpPr>
          <p:cNvPr id="32" name="Freeform 22">
            <a:extLst>
              <a:ext uri="{FF2B5EF4-FFF2-40B4-BE49-F238E27FC236}">
                <a16:creationId xmlns:a16="http://schemas.microsoft.com/office/drawing/2014/main" id="{237E2353-22DF-46E0-A200-FB30F8F394E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0020826" y="-1916"/>
            <a:ext cx="2165350" cy="1358265"/>
          </a:xfrm>
          <a:custGeom>
            <a:avLst/>
            <a:gdLst>
              <a:gd name="T0" fmla="*/ 0 w 455"/>
              <a:gd name="T1" fmla="*/ 0 h 285"/>
              <a:gd name="T2" fmla="*/ 455 w 455"/>
              <a:gd name="T3" fmla="*/ 285 h 285"/>
            </a:gdLst>
            <a:ahLst/>
            <a:cxnLst>
              <a:cxn ang="0">
                <a:pos x="T0" y="T1"/>
              </a:cxn>
              <a:cxn ang="0">
                <a:pos x="T2" y="T3"/>
              </a:cxn>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4" name="Freeform 23">
            <a:extLst>
              <a:ext uri="{FF2B5EF4-FFF2-40B4-BE49-F238E27FC236}">
                <a16:creationId xmlns:a16="http://schemas.microsoft.com/office/drawing/2014/main" id="{DD6138DB-057B-45F7-A5F4-E7BFDA20D02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290826" y="-1916"/>
            <a:ext cx="895350" cy="534687"/>
          </a:xfrm>
          <a:custGeom>
            <a:avLst/>
            <a:gdLst>
              <a:gd name="T0" fmla="*/ 0 w 188"/>
              <a:gd name="T1" fmla="*/ 0 h 112"/>
              <a:gd name="T2" fmla="*/ 188 w 188"/>
              <a:gd name="T3" fmla="*/ 112 h 112"/>
            </a:gdLst>
            <a:ahLst/>
            <a:cxnLst>
              <a:cxn ang="0">
                <a:pos x="T0" y="T1"/>
              </a:cxn>
              <a:cxn ang="0">
                <a:pos x="T2" y="T3"/>
              </a:cxn>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6" name="Freeform: Shape 35">
            <a:extLst>
              <a:ext uri="{FF2B5EF4-FFF2-40B4-BE49-F238E27FC236}">
                <a16:creationId xmlns:a16="http://schemas.microsoft.com/office/drawing/2014/main" id="{79A54AB1-B64F-4843-BFAB-81CB74E66B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931529">
            <a:off x="752078" y="2218040"/>
            <a:ext cx="4418757" cy="4259609"/>
          </a:xfrm>
          <a:custGeom>
            <a:avLst/>
            <a:gdLst>
              <a:gd name="connsiteX0" fmla="*/ 404107 w 4507111"/>
              <a:gd name="connsiteY0" fmla="*/ 0 h 4344781"/>
              <a:gd name="connsiteX1" fmla="*/ 371857 w 4507111"/>
              <a:gd name="connsiteY1" fmla="*/ 117359 h 4344781"/>
              <a:gd name="connsiteX2" fmla="*/ 307833 w 4507111"/>
              <a:gd name="connsiteY2" fmla="*/ 632970 h 4344781"/>
              <a:gd name="connsiteX3" fmla="*/ 3569418 w 4507111"/>
              <a:gd name="connsiteY3" fmla="*/ 4141149 h 4344781"/>
              <a:gd name="connsiteX4" fmla="*/ 4440861 w 4507111"/>
              <a:gd name="connsiteY4" fmla="*/ 4332480 h 4344781"/>
              <a:gd name="connsiteX5" fmla="*/ 4507111 w 4507111"/>
              <a:gd name="connsiteY5" fmla="*/ 4341752 h 4344781"/>
              <a:gd name="connsiteX6" fmla="*/ 4296045 w 4507111"/>
              <a:gd name="connsiteY6" fmla="*/ 4344781 h 4344781"/>
              <a:gd name="connsiteX7" fmla="*/ 3749565 w 4507111"/>
              <a:gd name="connsiteY7" fmla="*/ 4321853 h 4344781"/>
              <a:gd name="connsiteX8" fmla="*/ 36764 w 4507111"/>
              <a:gd name="connsiteY8" fmla="*/ 1629794 h 4344781"/>
              <a:gd name="connsiteX9" fmla="*/ 300069 w 4507111"/>
              <a:gd name="connsiteY9" fmla="*/ 144750 h 43447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507111" h="4344781">
                <a:moveTo>
                  <a:pt x="404107" y="0"/>
                </a:moveTo>
                <a:lnTo>
                  <a:pt x="371857" y="117359"/>
                </a:lnTo>
                <a:cubicBezTo>
                  <a:pt x="333827" y="278567"/>
                  <a:pt x="311875" y="450459"/>
                  <a:pt x="307833" y="632970"/>
                </a:cubicBezTo>
                <a:cubicBezTo>
                  <a:pt x="264711" y="2579752"/>
                  <a:pt x="2253987" y="3769243"/>
                  <a:pt x="3569418" y="4141149"/>
                </a:cubicBezTo>
                <a:cubicBezTo>
                  <a:pt x="3816061" y="4210881"/>
                  <a:pt x="4114807" y="4279754"/>
                  <a:pt x="4440861" y="4332480"/>
                </a:cubicBezTo>
                <a:lnTo>
                  <a:pt x="4507111" y="4341752"/>
                </a:lnTo>
                <a:lnTo>
                  <a:pt x="4296045" y="4344781"/>
                </a:lnTo>
                <a:cubicBezTo>
                  <a:pt x="4097363" y="4343711"/>
                  <a:pt x="3912623" y="4335104"/>
                  <a:pt x="3749565" y="4321853"/>
                </a:cubicBezTo>
                <a:cubicBezTo>
                  <a:pt x="2445102" y="4215850"/>
                  <a:pt x="356405" y="3466499"/>
                  <a:pt x="36764" y="1629794"/>
                </a:cubicBezTo>
                <a:cubicBezTo>
                  <a:pt x="-63123" y="1055823"/>
                  <a:pt x="45741" y="555869"/>
                  <a:pt x="300069" y="144750"/>
                </a:cubicBezTo>
                <a:close/>
              </a:path>
            </a:pathLst>
          </a:custGeom>
          <a:solidFill>
            <a:schemeClr val="tx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Rockwell" panose="02060603020205020403"/>
              <a:ea typeface="+mn-ea"/>
              <a:cs typeface="+mn-cs"/>
            </a:endParaRPr>
          </a:p>
        </p:txBody>
      </p:sp>
      <p:pic>
        <p:nvPicPr>
          <p:cNvPr id="5" name="Picture 4" descr="A picture containing candle&#10;&#10;Description automatically generated">
            <a:extLst>
              <a:ext uri="{FF2B5EF4-FFF2-40B4-BE49-F238E27FC236}">
                <a16:creationId xmlns:a16="http://schemas.microsoft.com/office/drawing/2014/main" id="{3ECAD194-D813-D144-A946-388874387D7A}"/>
              </a:ext>
            </a:extLst>
          </p:cNvPr>
          <p:cNvPicPr>
            <a:picLocks noChangeAspect="1"/>
          </p:cNvPicPr>
          <p:nvPr/>
        </p:nvPicPr>
        <p:blipFill rotWithShape="1">
          <a:blip r:embed="rId2"/>
          <a:srcRect r="7790" b="2"/>
          <a:stretch/>
        </p:blipFill>
        <p:spPr>
          <a:xfrm>
            <a:off x="921910" y="465243"/>
            <a:ext cx="7761924" cy="5343065"/>
          </a:xfrm>
          <a:custGeom>
            <a:avLst/>
            <a:gdLst/>
            <a:ahLst/>
            <a:cxnLst/>
            <a:rect l="l" t="t" r="r" b="b"/>
            <a:pathLst>
              <a:path w="7761924" h="5343065">
                <a:moveTo>
                  <a:pt x="3025687" y="76"/>
                </a:moveTo>
                <a:cubicBezTo>
                  <a:pt x="3140786" y="756"/>
                  <a:pt x="3256631" y="6055"/>
                  <a:pt x="3372722" y="16088"/>
                </a:cubicBezTo>
                <a:cubicBezTo>
                  <a:pt x="5230178" y="176616"/>
                  <a:pt x="7761924" y="1424594"/>
                  <a:pt x="7761924" y="3316816"/>
                </a:cubicBezTo>
                <a:cubicBezTo>
                  <a:pt x="7646022" y="5237647"/>
                  <a:pt x="4988715" y="5423921"/>
                  <a:pt x="3701109" y="5320611"/>
                </a:cubicBezTo>
                <a:cubicBezTo>
                  <a:pt x="2413504" y="5217301"/>
                  <a:pt x="351800" y="4486992"/>
                  <a:pt x="36290" y="2696959"/>
                </a:cubicBezTo>
                <a:cubicBezTo>
                  <a:pt x="-259500" y="1018804"/>
                  <a:pt x="1299198" y="-10133"/>
                  <a:pt x="3025687" y="76"/>
                </a:cubicBezTo>
                <a:close/>
              </a:path>
            </a:pathLst>
          </a:custGeom>
        </p:spPr>
      </p:pic>
    </p:spTree>
    <p:extLst>
      <p:ext uri="{BB962C8B-B14F-4D97-AF65-F5344CB8AC3E}">
        <p14:creationId xmlns:p14="http://schemas.microsoft.com/office/powerpoint/2010/main" val="35403262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Freeform 5">
            <a:extLst>
              <a:ext uri="{FF2B5EF4-FFF2-40B4-BE49-F238E27FC236}">
                <a16:creationId xmlns:a16="http://schemas.microsoft.com/office/drawing/2014/main" id="{07322A9E-F1EC-405E-8971-BA906EFFCC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329674" y="1290909"/>
            <a:ext cx="9702800" cy="5573512"/>
          </a:xfrm>
          <a:custGeom>
            <a:avLst/>
            <a:gdLst>
              <a:gd name="T0" fmla="*/ 1752 w 2038"/>
              <a:gd name="T1" fmla="*/ 1169 h 1169"/>
              <a:gd name="T2" fmla="*/ 1487 w 2038"/>
              <a:gd name="T3" fmla="*/ 334 h 1169"/>
              <a:gd name="T4" fmla="*/ 860 w 2038"/>
              <a:gd name="T5" fmla="*/ 22 h 1169"/>
              <a:gd name="T6" fmla="*/ 199 w 2038"/>
              <a:gd name="T7" fmla="*/ 318 h 1169"/>
              <a:gd name="T8" fmla="*/ 399 w 2038"/>
              <a:gd name="T9" fmla="*/ 1165 h 1169"/>
            </a:gdLst>
            <a:ahLst/>
            <a:cxnLst>
              <a:cxn ang="0">
                <a:pos x="T0" y="T1"/>
              </a:cxn>
              <a:cxn ang="0">
                <a:pos x="T2" y="T3"/>
              </a:cxn>
              <a:cxn ang="0">
                <a:pos x="T4" y="T5"/>
              </a:cxn>
              <a:cxn ang="0">
                <a:pos x="T6" y="T7"/>
              </a:cxn>
              <a:cxn ang="0">
                <a:pos x="T8" y="T9"/>
              </a:cxn>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 name="Freeform 6">
            <a:extLst>
              <a:ext uri="{FF2B5EF4-FFF2-40B4-BE49-F238E27FC236}">
                <a16:creationId xmlns:a16="http://schemas.microsoft.com/office/drawing/2014/main" id="{A5704422-1118-4FD1-95AD-29A064EB80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70451" y="2010741"/>
            <a:ext cx="7373938" cy="4848892"/>
          </a:xfrm>
          <a:custGeom>
            <a:avLst/>
            <a:gdLst>
              <a:gd name="T0" fmla="*/ 1025 w 1549"/>
              <a:gd name="T1" fmla="*/ 1016 h 1017"/>
              <a:gd name="T2" fmla="*/ 1443 w 1549"/>
              <a:gd name="T3" fmla="*/ 592 h 1017"/>
              <a:gd name="T4" fmla="*/ 782 w 1549"/>
              <a:gd name="T5" fmla="*/ 53 h 1017"/>
              <a:gd name="T6" fmla="*/ 150 w 1549"/>
              <a:gd name="T7" fmla="*/ 329 h 1017"/>
              <a:gd name="T8" fmla="*/ 477 w 1549"/>
              <a:gd name="T9" fmla="*/ 1017 h 1017"/>
            </a:gdLst>
            <a:ahLst/>
            <a:cxnLst>
              <a:cxn ang="0">
                <a:pos x="T0" y="T1"/>
              </a:cxn>
              <a:cxn ang="0">
                <a:pos x="T2" y="T3"/>
              </a:cxn>
              <a:cxn ang="0">
                <a:pos x="T4" y="T5"/>
              </a:cxn>
              <a:cxn ang="0">
                <a:pos x="T6" y="T7"/>
              </a:cxn>
              <a:cxn ang="0">
                <a:pos x="T8" y="T9"/>
              </a:cxn>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 name="Freeform 7">
            <a:extLst>
              <a:ext uri="{FF2B5EF4-FFF2-40B4-BE49-F238E27FC236}">
                <a16:creationId xmlns:a16="http://schemas.microsoft.com/office/drawing/2014/main" id="{A88B2AAA-B805-498E-A9E6-98B88585549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251351" y="1780905"/>
            <a:ext cx="8035925" cy="5083516"/>
          </a:xfrm>
          <a:custGeom>
            <a:avLst/>
            <a:gdLst>
              <a:gd name="T0" fmla="*/ 1302 w 1688"/>
              <a:gd name="T1" fmla="*/ 1066 h 1066"/>
              <a:gd name="T2" fmla="*/ 1613 w 1688"/>
              <a:gd name="T3" fmla="*/ 850 h 1066"/>
              <a:gd name="T4" fmla="*/ 1517 w 1688"/>
              <a:gd name="T5" fmla="*/ 471 h 1066"/>
              <a:gd name="T6" fmla="*/ 798 w 1688"/>
              <a:gd name="T7" fmla="*/ 28 h 1066"/>
              <a:gd name="T8" fmla="*/ 181 w 1688"/>
              <a:gd name="T9" fmla="*/ 333 h 1066"/>
              <a:gd name="T10" fmla="*/ 420 w 1688"/>
              <a:gd name="T11" fmla="*/ 1066 h 1066"/>
            </a:gdLst>
            <a:ahLst/>
            <a:cxnLst>
              <a:cxn ang="0">
                <a:pos x="T0" y="T1"/>
              </a:cxn>
              <a:cxn ang="0">
                <a:pos x="T2" y="T3"/>
              </a:cxn>
              <a:cxn ang="0">
                <a:pos x="T4" y="T5"/>
              </a:cxn>
              <a:cxn ang="0">
                <a:pos x="T6" y="T7"/>
              </a:cxn>
              <a:cxn ang="0">
                <a:pos x="T8" y="T9"/>
              </a:cxn>
              <a:cxn ang="0">
                <a:pos x="T10" y="T11"/>
              </a:cxn>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 name="Freeform 8">
            <a:extLst>
              <a:ext uri="{FF2B5EF4-FFF2-40B4-BE49-F238E27FC236}">
                <a16:creationId xmlns:a16="http://schemas.microsoft.com/office/drawing/2014/main" id="{9B8051E0-19D7-43E1-BFD9-E6DBFEB3A3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061" y="542347"/>
            <a:ext cx="10334625" cy="6322075"/>
          </a:xfrm>
          <a:custGeom>
            <a:avLst/>
            <a:gdLst>
              <a:gd name="T0" fmla="*/ 1873 w 2171"/>
              <a:gd name="T1" fmla="*/ 1326 h 1326"/>
              <a:gd name="T2" fmla="*/ 1609 w 2171"/>
              <a:gd name="T3" fmla="*/ 473 h 1326"/>
              <a:gd name="T4" fmla="*/ 880 w 2171"/>
              <a:gd name="T5" fmla="*/ 63 h 1326"/>
              <a:gd name="T6" fmla="*/ 0 w 2171"/>
              <a:gd name="T7" fmla="*/ 423 h 1326"/>
            </a:gdLst>
            <a:ahLst/>
            <a:cxnLst>
              <a:cxn ang="0">
                <a:pos x="T0" y="T1"/>
              </a:cxn>
              <a:cxn ang="0">
                <a:pos x="T2" y="T3"/>
              </a:cxn>
              <a:cxn ang="0">
                <a:pos x="T4" y="T5"/>
              </a:cxn>
              <a:cxn ang="0">
                <a:pos x="T6" y="T7"/>
              </a:cxn>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 name="Freeform 9">
            <a:extLst>
              <a:ext uri="{FF2B5EF4-FFF2-40B4-BE49-F238E27FC236}">
                <a16:creationId xmlns:a16="http://schemas.microsoft.com/office/drawing/2014/main" id="{4EDB2B02-86A2-46F5-A4BE-B7D9B10411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3701" y="6178751"/>
            <a:ext cx="504825" cy="681527"/>
          </a:xfrm>
          <a:custGeom>
            <a:avLst/>
            <a:gdLst>
              <a:gd name="T0" fmla="*/ 0 w 106"/>
              <a:gd name="T1" fmla="*/ 0 h 143"/>
              <a:gd name="T2" fmla="*/ 106 w 106"/>
              <a:gd name="T3" fmla="*/ 143 h 143"/>
            </a:gdLst>
            <a:ahLst/>
            <a:cxnLst>
              <a:cxn ang="0">
                <a:pos x="T0" y="T1"/>
              </a:cxn>
              <a:cxn ang="0">
                <a:pos x="T2" y="T3"/>
              </a:cxn>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9" name="Freeform 10">
            <a:extLst>
              <a:ext uri="{FF2B5EF4-FFF2-40B4-BE49-F238E27FC236}">
                <a16:creationId xmlns:a16="http://schemas.microsoft.com/office/drawing/2014/main" id="{43954639-FB5D-41F4-9560-6F6DFE77842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061" y="-59376"/>
            <a:ext cx="11091863" cy="6923796"/>
          </a:xfrm>
          <a:custGeom>
            <a:avLst/>
            <a:gdLst>
              <a:gd name="T0" fmla="*/ 2046 w 2330"/>
              <a:gd name="T1" fmla="*/ 1452 h 1452"/>
              <a:gd name="T2" fmla="*/ 1813 w 2330"/>
              <a:gd name="T3" fmla="*/ 601 h 1452"/>
              <a:gd name="T4" fmla="*/ 956 w 2330"/>
              <a:gd name="T5" fmla="*/ 97 h 1452"/>
              <a:gd name="T6" fmla="*/ 0 w 2330"/>
              <a:gd name="T7" fmla="*/ 366 h 1452"/>
            </a:gdLst>
            <a:ahLst/>
            <a:cxnLst>
              <a:cxn ang="0">
                <a:pos x="T0" y="T1"/>
              </a:cxn>
              <a:cxn ang="0">
                <a:pos x="T2" y="T3"/>
              </a:cxn>
              <a:cxn ang="0">
                <a:pos x="T4" y="T5"/>
              </a:cxn>
              <a:cxn ang="0">
                <a:pos x="T6" y="T7"/>
              </a:cxn>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 name="Freeform 12">
            <a:extLst>
              <a:ext uri="{FF2B5EF4-FFF2-40B4-BE49-F238E27FC236}">
                <a16:creationId xmlns:a16="http://schemas.microsoft.com/office/drawing/2014/main" id="{E898931C-0323-41FA-A036-20F818B1FF8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061" y="-1916"/>
            <a:ext cx="1057275" cy="614491"/>
          </a:xfrm>
          <a:custGeom>
            <a:avLst/>
            <a:gdLst>
              <a:gd name="T0" fmla="*/ 222 w 222"/>
              <a:gd name="T1" fmla="*/ 0 h 129"/>
              <a:gd name="T2" fmla="*/ 0 w 222"/>
              <a:gd name="T3" fmla="*/ 129 h 129"/>
            </a:gdLst>
            <a:ahLst/>
            <a:cxnLst>
              <a:cxn ang="0">
                <a:pos x="T0" y="T1"/>
              </a:cxn>
              <a:cxn ang="0">
                <a:pos x="T2" y="T3"/>
              </a:cxn>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3" name="Freeform 14">
            <a:extLst>
              <a:ext uri="{FF2B5EF4-FFF2-40B4-BE49-F238E27FC236}">
                <a16:creationId xmlns:a16="http://schemas.microsoft.com/office/drawing/2014/main" id="{89AFE9DD-0792-4B98-B4EB-97ACA17E6A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3701" y="-6705"/>
            <a:ext cx="595313" cy="352734"/>
          </a:xfrm>
          <a:custGeom>
            <a:avLst/>
            <a:gdLst>
              <a:gd name="T0" fmla="*/ 125 w 125"/>
              <a:gd name="T1" fmla="*/ 0 h 74"/>
              <a:gd name="T2" fmla="*/ 0 w 125"/>
              <a:gd name="T3" fmla="*/ 74 h 74"/>
            </a:gdLst>
            <a:ahLst/>
            <a:cxnLst>
              <a:cxn ang="0">
                <a:pos x="T0" y="T1"/>
              </a:cxn>
              <a:cxn ang="0">
                <a:pos x="T2" y="T3"/>
              </a:cxn>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5" name="Freeform 16">
            <a:extLst>
              <a:ext uri="{FF2B5EF4-FFF2-40B4-BE49-F238E27FC236}">
                <a16:creationId xmlns:a16="http://schemas.microsoft.com/office/drawing/2014/main" id="{3981F5C4-9AE1-404E-AF44-A4E6DB374F9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061" y="-1916"/>
            <a:ext cx="357188" cy="213875"/>
          </a:xfrm>
          <a:custGeom>
            <a:avLst/>
            <a:gdLst>
              <a:gd name="T0" fmla="*/ 75 w 75"/>
              <a:gd name="T1" fmla="*/ 0 h 45"/>
              <a:gd name="T2" fmla="*/ 0 w 75"/>
              <a:gd name="T3" fmla="*/ 45 h 45"/>
            </a:gdLst>
            <a:ahLst/>
            <a:cxnLst>
              <a:cxn ang="0">
                <a:pos x="T0" y="T1"/>
              </a:cxn>
              <a:cxn ang="0">
                <a:pos x="T2" y="T3"/>
              </a:cxn>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7" name="Freeform 11">
            <a:extLst>
              <a:ext uri="{FF2B5EF4-FFF2-40B4-BE49-F238E27FC236}">
                <a16:creationId xmlns:a16="http://schemas.microsoft.com/office/drawing/2014/main" id="{763C1781-8726-4FAC-8C45-FF40376BE4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5426601" y="-1916"/>
            <a:ext cx="5788025" cy="6847184"/>
          </a:xfrm>
          <a:custGeom>
            <a:avLst/>
            <a:gdLst>
              <a:gd name="T0" fmla="*/ 1094 w 1216"/>
              <a:gd name="T1" fmla="*/ 1436 h 1436"/>
              <a:gd name="T2" fmla="*/ 709 w 1216"/>
              <a:gd name="T3" fmla="*/ 551 h 1436"/>
              <a:gd name="T4" fmla="*/ 0 w 1216"/>
              <a:gd name="T5" fmla="*/ 0 h 1436"/>
            </a:gdLst>
            <a:ahLst/>
            <a:cxnLst>
              <a:cxn ang="0">
                <a:pos x="T0" y="T1"/>
              </a:cxn>
              <a:cxn ang="0">
                <a:pos x="T2" y="T3"/>
              </a:cxn>
              <a:cxn ang="0">
                <a:pos x="T4" y="T5"/>
              </a:cxn>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9" name="Freeform 21">
            <a:extLst>
              <a:ext uri="{FF2B5EF4-FFF2-40B4-BE49-F238E27FC236}">
                <a16:creationId xmlns:a16="http://schemas.microsoft.com/office/drawing/2014/main" id="{301491B5-56C7-43DC-A3D9-861EECCA056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9235014" y="2872"/>
            <a:ext cx="2951163" cy="2555325"/>
          </a:xfrm>
          <a:custGeom>
            <a:avLst/>
            <a:gdLst>
              <a:gd name="T0" fmla="*/ 620 w 620"/>
              <a:gd name="T1" fmla="*/ 536 h 536"/>
              <a:gd name="T2" fmla="*/ 0 w 620"/>
              <a:gd name="T3" fmla="*/ 0 h 536"/>
            </a:gdLst>
            <a:ahLst/>
            <a:cxnLst>
              <a:cxn ang="0">
                <a:pos x="T0" y="T1"/>
              </a:cxn>
              <a:cxn ang="0">
                <a:pos x="T2" y="T3"/>
              </a:cxn>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 name="TextBox 1">
            <a:extLst>
              <a:ext uri="{FF2B5EF4-FFF2-40B4-BE49-F238E27FC236}">
                <a16:creationId xmlns:a16="http://schemas.microsoft.com/office/drawing/2014/main" id="{871C2626-612E-EC40-B355-057332080010}"/>
              </a:ext>
            </a:extLst>
          </p:cNvPr>
          <p:cNvSpPr txBox="1"/>
          <p:nvPr/>
        </p:nvSpPr>
        <p:spPr>
          <a:xfrm>
            <a:off x="8842248" y="1481328"/>
            <a:ext cx="2926080" cy="2468880"/>
          </a:xfrm>
          <a:prstGeom prst="rect">
            <a:avLst/>
          </a:prstGeom>
        </p:spPr>
        <p:txBody>
          <a:bodyPr vert="horz" lIns="91440" tIns="45720" rIns="91440" bIns="45720" rtlCol="0" anchor="b">
            <a:normAutofit/>
          </a:bodyPr>
          <a:lstStyle/>
          <a:p>
            <a:pPr>
              <a:lnSpc>
                <a:spcPct val="90000"/>
              </a:lnSpc>
              <a:spcBef>
                <a:spcPct val="0"/>
              </a:spcBef>
              <a:spcAft>
                <a:spcPts val="600"/>
              </a:spcAft>
            </a:pPr>
            <a:r>
              <a:rPr lang="en-US" sz="3100">
                <a:latin typeface="+mj-lt"/>
                <a:ea typeface="+mj-ea"/>
                <a:cs typeface="+mj-cs"/>
              </a:rPr>
              <a:t>“Just as the Lord has forgiven you, so you must also forgive others.”</a:t>
            </a:r>
          </a:p>
          <a:p>
            <a:pPr>
              <a:lnSpc>
                <a:spcPct val="90000"/>
              </a:lnSpc>
              <a:spcBef>
                <a:spcPct val="0"/>
              </a:spcBef>
              <a:spcAft>
                <a:spcPts val="600"/>
              </a:spcAft>
            </a:pPr>
            <a:r>
              <a:rPr lang="en-US" sz="3100">
                <a:latin typeface="+mj-lt"/>
                <a:ea typeface="+mj-ea"/>
                <a:cs typeface="+mj-cs"/>
              </a:rPr>
              <a:t>Colossians 3.13</a:t>
            </a:r>
          </a:p>
        </p:txBody>
      </p:sp>
      <p:sp>
        <p:nvSpPr>
          <p:cNvPr id="31" name="Freeform 22">
            <a:extLst>
              <a:ext uri="{FF2B5EF4-FFF2-40B4-BE49-F238E27FC236}">
                <a16:creationId xmlns:a16="http://schemas.microsoft.com/office/drawing/2014/main" id="{237E2353-22DF-46E0-A200-FB30F8F394E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0020826" y="-1916"/>
            <a:ext cx="2165350" cy="1358265"/>
          </a:xfrm>
          <a:custGeom>
            <a:avLst/>
            <a:gdLst>
              <a:gd name="T0" fmla="*/ 0 w 455"/>
              <a:gd name="T1" fmla="*/ 0 h 285"/>
              <a:gd name="T2" fmla="*/ 455 w 455"/>
              <a:gd name="T3" fmla="*/ 285 h 285"/>
            </a:gdLst>
            <a:ahLst/>
            <a:cxnLst>
              <a:cxn ang="0">
                <a:pos x="T0" y="T1"/>
              </a:cxn>
              <a:cxn ang="0">
                <a:pos x="T2" y="T3"/>
              </a:cxn>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3" name="Freeform 23">
            <a:extLst>
              <a:ext uri="{FF2B5EF4-FFF2-40B4-BE49-F238E27FC236}">
                <a16:creationId xmlns:a16="http://schemas.microsoft.com/office/drawing/2014/main" id="{DD6138DB-057B-45F7-A5F4-E7BFDA20D02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290826" y="-1916"/>
            <a:ext cx="895350" cy="534687"/>
          </a:xfrm>
          <a:custGeom>
            <a:avLst/>
            <a:gdLst>
              <a:gd name="T0" fmla="*/ 0 w 188"/>
              <a:gd name="T1" fmla="*/ 0 h 112"/>
              <a:gd name="T2" fmla="*/ 188 w 188"/>
              <a:gd name="T3" fmla="*/ 112 h 112"/>
            </a:gdLst>
            <a:ahLst/>
            <a:cxnLst>
              <a:cxn ang="0">
                <a:pos x="T0" y="T1"/>
              </a:cxn>
              <a:cxn ang="0">
                <a:pos x="T2" y="T3"/>
              </a:cxn>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5" name="Freeform: Shape 34">
            <a:extLst>
              <a:ext uri="{FF2B5EF4-FFF2-40B4-BE49-F238E27FC236}">
                <a16:creationId xmlns:a16="http://schemas.microsoft.com/office/drawing/2014/main" id="{79A54AB1-B64F-4843-BFAB-81CB74E66B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931529">
            <a:off x="752078" y="2218040"/>
            <a:ext cx="4418757" cy="4259609"/>
          </a:xfrm>
          <a:custGeom>
            <a:avLst/>
            <a:gdLst>
              <a:gd name="connsiteX0" fmla="*/ 404107 w 4507111"/>
              <a:gd name="connsiteY0" fmla="*/ 0 h 4344781"/>
              <a:gd name="connsiteX1" fmla="*/ 371857 w 4507111"/>
              <a:gd name="connsiteY1" fmla="*/ 117359 h 4344781"/>
              <a:gd name="connsiteX2" fmla="*/ 307833 w 4507111"/>
              <a:gd name="connsiteY2" fmla="*/ 632970 h 4344781"/>
              <a:gd name="connsiteX3" fmla="*/ 3569418 w 4507111"/>
              <a:gd name="connsiteY3" fmla="*/ 4141149 h 4344781"/>
              <a:gd name="connsiteX4" fmla="*/ 4440861 w 4507111"/>
              <a:gd name="connsiteY4" fmla="*/ 4332480 h 4344781"/>
              <a:gd name="connsiteX5" fmla="*/ 4507111 w 4507111"/>
              <a:gd name="connsiteY5" fmla="*/ 4341752 h 4344781"/>
              <a:gd name="connsiteX6" fmla="*/ 4296045 w 4507111"/>
              <a:gd name="connsiteY6" fmla="*/ 4344781 h 4344781"/>
              <a:gd name="connsiteX7" fmla="*/ 3749565 w 4507111"/>
              <a:gd name="connsiteY7" fmla="*/ 4321853 h 4344781"/>
              <a:gd name="connsiteX8" fmla="*/ 36764 w 4507111"/>
              <a:gd name="connsiteY8" fmla="*/ 1629794 h 4344781"/>
              <a:gd name="connsiteX9" fmla="*/ 300069 w 4507111"/>
              <a:gd name="connsiteY9" fmla="*/ 144750 h 43447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507111" h="4344781">
                <a:moveTo>
                  <a:pt x="404107" y="0"/>
                </a:moveTo>
                <a:lnTo>
                  <a:pt x="371857" y="117359"/>
                </a:lnTo>
                <a:cubicBezTo>
                  <a:pt x="333827" y="278567"/>
                  <a:pt x="311875" y="450459"/>
                  <a:pt x="307833" y="632970"/>
                </a:cubicBezTo>
                <a:cubicBezTo>
                  <a:pt x="264711" y="2579752"/>
                  <a:pt x="2253987" y="3769243"/>
                  <a:pt x="3569418" y="4141149"/>
                </a:cubicBezTo>
                <a:cubicBezTo>
                  <a:pt x="3816061" y="4210881"/>
                  <a:pt x="4114807" y="4279754"/>
                  <a:pt x="4440861" y="4332480"/>
                </a:cubicBezTo>
                <a:lnTo>
                  <a:pt x="4507111" y="4341752"/>
                </a:lnTo>
                <a:lnTo>
                  <a:pt x="4296045" y="4344781"/>
                </a:lnTo>
                <a:cubicBezTo>
                  <a:pt x="4097363" y="4343711"/>
                  <a:pt x="3912623" y="4335104"/>
                  <a:pt x="3749565" y="4321853"/>
                </a:cubicBezTo>
                <a:cubicBezTo>
                  <a:pt x="2445102" y="4215850"/>
                  <a:pt x="356405" y="3466499"/>
                  <a:pt x="36764" y="1629794"/>
                </a:cubicBezTo>
                <a:cubicBezTo>
                  <a:pt x="-63123" y="1055823"/>
                  <a:pt x="45741" y="555869"/>
                  <a:pt x="300069" y="144750"/>
                </a:cubicBezTo>
                <a:close/>
              </a:path>
            </a:pathLst>
          </a:custGeom>
          <a:solidFill>
            <a:schemeClr val="tx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Rockwell" panose="02060603020205020403"/>
              <a:ea typeface="+mn-ea"/>
              <a:cs typeface="+mn-cs"/>
            </a:endParaRPr>
          </a:p>
        </p:txBody>
      </p:sp>
      <p:pic>
        <p:nvPicPr>
          <p:cNvPr id="4" name="Picture 3">
            <a:extLst>
              <a:ext uri="{FF2B5EF4-FFF2-40B4-BE49-F238E27FC236}">
                <a16:creationId xmlns:a16="http://schemas.microsoft.com/office/drawing/2014/main" id="{B855A222-1265-AE49-A8AD-EBDC1764C8BD}"/>
              </a:ext>
            </a:extLst>
          </p:cNvPr>
          <p:cNvPicPr>
            <a:picLocks noChangeAspect="1"/>
          </p:cNvPicPr>
          <p:nvPr/>
        </p:nvPicPr>
        <p:blipFill rotWithShape="1">
          <a:blip r:embed="rId2"/>
          <a:srcRect l="10664" r="7258" b="1"/>
          <a:stretch/>
        </p:blipFill>
        <p:spPr>
          <a:xfrm>
            <a:off x="921910" y="465243"/>
            <a:ext cx="7761924" cy="5343065"/>
          </a:xfrm>
          <a:custGeom>
            <a:avLst/>
            <a:gdLst/>
            <a:ahLst/>
            <a:cxnLst/>
            <a:rect l="l" t="t" r="r" b="b"/>
            <a:pathLst>
              <a:path w="7761924" h="5343065">
                <a:moveTo>
                  <a:pt x="3025687" y="76"/>
                </a:moveTo>
                <a:cubicBezTo>
                  <a:pt x="3140786" y="756"/>
                  <a:pt x="3256631" y="6055"/>
                  <a:pt x="3372722" y="16088"/>
                </a:cubicBezTo>
                <a:cubicBezTo>
                  <a:pt x="5230178" y="176616"/>
                  <a:pt x="7761924" y="1424594"/>
                  <a:pt x="7761924" y="3316816"/>
                </a:cubicBezTo>
                <a:cubicBezTo>
                  <a:pt x="7646022" y="5237647"/>
                  <a:pt x="4988715" y="5423921"/>
                  <a:pt x="3701109" y="5320611"/>
                </a:cubicBezTo>
                <a:cubicBezTo>
                  <a:pt x="2413504" y="5217301"/>
                  <a:pt x="351800" y="4486992"/>
                  <a:pt x="36290" y="2696959"/>
                </a:cubicBezTo>
                <a:cubicBezTo>
                  <a:pt x="-259500" y="1018804"/>
                  <a:pt x="1299198" y="-10133"/>
                  <a:pt x="3025687" y="76"/>
                </a:cubicBezTo>
                <a:close/>
              </a:path>
            </a:pathLst>
          </a:custGeom>
        </p:spPr>
      </p:pic>
    </p:spTree>
    <p:extLst>
      <p:ext uri="{BB962C8B-B14F-4D97-AF65-F5344CB8AC3E}">
        <p14:creationId xmlns:p14="http://schemas.microsoft.com/office/powerpoint/2010/main" val="23715995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A hand holding a red cell phone&#10;&#10;Description automatically generated with low confidence">
            <a:extLst>
              <a:ext uri="{FF2B5EF4-FFF2-40B4-BE49-F238E27FC236}">
                <a16:creationId xmlns:a16="http://schemas.microsoft.com/office/drawing/2014/main" id="{DBF821E0-C594-594B-B6A1-71E24E673471}"/>
              </a:ext>
            </a:extLst>
          </p:cNvPr>
          <p:cNvPicPr>
            <a:picLocks noChangeAspect="1"/>
          </p:cNvPicPr>
          <p:nvPr/>
        </p:nvPicPr>
        <p:blipFill rotWithShape="1">
          <a:blip r:embed="rId2">
            <a:alphaModFix/>
          </a:blip>
          <a:srcRect l="14779" r="23219"/>
          <a:stretch/>
        </p:blipFill>
        <p:spPr>
          <a:xfrm>
            <a:off x="5797543" y="10"/>
            <a:ext cx="6394152" cy="6857990"/>
          </a:xfrm>
          <a:prstGeom prst="rect">
            <a:avLst/>
          </a:prstGeom>
        </p:spPr>
      </p:pic>
      <p:pic>
        <p:nvPicPr>
          <p:cNvPr id="9" name="Picture 8">
            <a:extLst>
              <a:ext uri="{FF2B5EF4-FFF2-40B4-BE49-F238E27FC236}">
                <a16:creationId xmlns:a16="http://schemas.microsoft.com/office/drawing/2014/main" id="{54DDEBDD-D8BD-41A6-8A0D-B00E3768B0F9}"/>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flipH="1" flipV="1">
            <a:off x="0" y="0"/>
            <a:ext cx="12192000" cy="6858000"/>
          </a:xfrm>
          <a:prstGeom prst="rect">
            <a:avLst/>
          </a:prstGeom>
        </p:spPr>
      </p:pic>
      <p:sp>
        <p:nvSpPr>
          <p:cNvPr id="2" name="TextBox 1">
            <a:extLst>
              <a:ext uri="{FF2B5EF4-FFF2-40B4-BE49-F238E27FC236}">
                <a16:creationId xmlns:a16="http://schemas.microsoft.com/office/drawing/2014/main" id="{8A1BF19C-EA6A-6449-9530-A53F1392D45A}"/>
              </a:ext>
            </a:extLst>
          </p:cNvPr>
          <p:cNvSpPr txBox="1"/>
          <p:nvPr/>
        </p:nvSpPr>
        <p:spPr>
          <a:xfrm>
            <a:off x="819065" y="991983"/>
            <a:ext cx="4706803" cy="3788830"/>
          </a:xfrm>
          <a:prstGeom prst="rect">
            <a:avLst/>
          </a:prstGeom>
        </p:spPr>
        <p:txBody>
          <a:bodyPr vert="horz" lIns="91440" tIns="45720" rIns="91440" bIns="45720" rtlCol="0" anchor="ctr">
            <a:normAutofit/>
          </a:bodyPr>
          <a:lstStyle/>
          <a:p>
            <a:pPr>
              <a:lnSpc>
                <a:spcPct val="90000"/>
              </a:lnSpc>
              <a:spcAft>
                <a:spcPts val="600"/>
              </a:spcAft>
            </a:pPr>
            <a:r>
              <a:rPr lang="en-US" sz="4400" dirty="0">
                <a:solidFill>
                  <a:srgbClr val="000000"/>
                </a:solidFill>
              </a:rPr>
              <a:t>Forgiveness is sometimes described as “wiping the slate clean.”</a:t>
            </a:r>
          </a:p>
        </p:txBody>
      </p:sp>
    </p:spTree>
    <p:extLst>
      <p:ext uri="{BB962C8B-B14F-4D97-AF65-F5344CB8AC3E}">
        <p14:creationId xmlns:p14="http://schemas.microsoft.com/office/powerpoint/2010/main" val="8200101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23DFC1CE-B39A-C842-A5B7-559C4429A787}"/>
              </a:ext>
            </a:extLst>
          </p:cNvPr>
          <p:cNvSpPr txBox="1"/>
          <p:nvPr/>
        </p:nvSpPr>
        <p:spPr>
          <a:xfrm>
            <a:off x="4529797" y="582067"/>
            <a:ext cx="3842975" cy="5693866"/>
          </a:xfrm>
          <a:prstGeom prst="rect">
            <a:avLst/>
          </a:prstGeom>
          <a:noFill/>
        </p:spPr>
        <p:txBody>
          <a:bodyPr wrap="none" rtlCol="0">
            <a:spAutoFit/>
          </a:bodyPr>
          <a:lstStyle/>
          <a:p>
            <a:r>
              <a:rPr lang="en-US" sz="2800" dirty="0"/>
              <a:t>FORGIVENESS IS….</a:t>
            </a:r>
          </a:p>
          <a:p>
            <a:endParaRPr lang="en-US" sz="2800" dirty="0"/>
          </a:p>
          <a:p>
            <a:r>
              <a:rPr lang="en-US" sz="2800" dirty="0">
                <a:solidFill>
                  <a:srgbClr val="FF0000"/>
                </a:solidFill>
              </a:rPr>
              <a:t>F</a:t>
            </a:r>
            <a:r>
              <a:rPr lang="en-US" sz="2800" dirty="0"/>
              <a:t>orgetting the hurts</a:t>
            </a:r>
          </a:p>
          <a:p>
            <a:r>
              <a:rPr lang="en-US" sz="2800" dirty="0">
                <a:solidFill>
                  <a:srgbClr val="FF0000"/>
                </a:solidFill>
              </a:rPr>
              <a:t>O</a:t>
            </a:r>
            <a:r>
              <a:rPr lang="en-US" sz="2800" dirty="0"/>
              <a:t>ffering a new beginning</a:t>
            </a:r>
          </a:p>
          <a:p>
            <a:r>
              <a:rPr lang="en-US" sz="2800" dirty="0">
                <a:solidFill>
                  <a:srgbClr val="FF0000"/>
                </a:solidFill>
              </a:rPr>
              <a:t>R</a:t>
            </a:r>
            <a:r>
              <a:rPr lang="en-US" sz="2800" dirty="0"/>
              <a:t>estoring a friendship</a:t>
            </a:r>
          </a:p>
          <a:p>
            <a:r>
              <a:rPr lang="en-US" sz="2800" dirty="0">
                <a:solidFill>
                  <a:srgbClr val="FF0000"/>
                </a:solidFill>
              </a:rPr>
              <a:t>G</a:t>
            </a:r>
            <a:r>
              <a:rPr lang="en-US" sz="2800" dirty="0"/>
              <a:t>iven and received</a:t>
            </a:r>
          </a:p>
          <a:p>
            <a:r>
              <a:rPr lang="en-US" sz="2800" dirty="0">
                <a:solidFill>
                  <a:srgbClr val="FF0000"/>
                </a:solidFill>
              </a:rPr>
              <a:t>I</a:t>
            </a:r>
            <a:r>
              <a:rPr lang="en-US" sz="2800" dirty="0"/>
              <a:t>dentifying responsibility</a:t>
            </a:r>
          </a:p>
          <a:p>
            <a:r>
              <a:rPr lang="en-US" sz="2800" dirty="0">
                <a:solidFill>
                  <a:srgbClr val="FF0000"/>
                </a:solidFill>
              </a:rPr>
              <a:t>V</a:t>
            </a:r>
            <a:r>
              <a:rPr lang="en-US" sz="2800" dirty="0"/>
              <a:t>aluing the truth</a:t>
            </a:r>
          </a:p>
          <a:p>
            <a:r>
              <a:rPr lang="en-US" sz="2800" dirty="0">
                <a:solidFill>
                  <a:srgbClr val="FF0000"/>
                </a:solidFill>
              </a:rPr>
              <a:t>E</a:t>
            </a:r>
            <a:r>
              <a:rPr lang="en-US" sz="2800" dirty="0"/>
              <a:t>nding an argument</a:t>
            </a:r>
          </a:p>
          <a:p>
            <a:r>
              <a:rPr lang="en-US" sz="2800" dirty="0">
                <a:solidFill>
                  <a:srgbClr val="FF0000"/>
                </a:solidFill>
              </a:rPr>
              <a:t>N</a:t>
            </a:r>
            <a:r>
              <a:rPr lang="en-US" sz="2800" dirty="0"/>
              <a:t>ot holding a grudge</a:t>
            </a:r>
          </a:p>
          <a:p>
            <a:r>
              <a:rPr lang="en-US" sz="2800" dirty="0">
                <a:solidFill>
                  <a:srgbClr val="FF0000"/>
                </a:solidFill>
              </a:rPr>
              <a:t>E</a:t>
            </a:r>
            <a:r>
              <a:rPr lang="en-US" sz="2800" dirty="0"/>
              <a:t>ncouraging honesty</a:t>
            </a:r>
          </a:p>
          <a:p>
            <a:r>
              <a:rPr lang="en-US" sz="2800" dirty="0">
                <a:solidFill>
                  <a:srgbClr val="FF0000"/>
                </a:solidFill>
              </a:rPr>
              <a:t>S</a:t>
            </a:r>
            <a:r>
              <a:rPr lang="en-US" sz="2800" dirty="0"/>
              <a:t>aying sorry</a:t>
            </a:r>
          </a:p>
          <a:p>
            <a:r>
              <a:rPr lang="en-US" sz="2800" dirty="0">
                <a:solidFill>
                  <a:srgbClr val="FF0000"/>
                </a:solidFill>
              </a:rPr>
              <a:t>S</a:t>
            </a:r>
            <a:r>
              <a:rPr lang="en-US" sz="2800" dirty="0"/>
              <a:t>tarting again.</a:t>
            </a:r>
          </a:p>
        </p:txBody>
      </p:sp>
    </p:spTree>
    <p:extLst>
      <p:ext uri="{BB962C8B-B14F-4D97-AF65-F5344CB8AC3E}">
        <p14:creationId xmlns:p14="http://schemas.microsoft.com/office/powerpoint/2010/main" val="38546958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9" name="Straight Connector 8">
            <a:extLst>
              <a:ext uri="{FF2B5EF4-FFF2-40B4-BE49-F238E27FC236}">
                <a16:creationId xmlns:a16="http://schemas.microsoft.com/office/drawing/2014/main" id="{D2E961F1-4A28-4A5F-BBD4-6E400E5E6C7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bwMode="white">
          <a:xfrm>
            <a:off x="0" y="272357"/>
            <a:ext cx="12188824" cy="0"/>
          </a:xfrm>
          <a:prstGeom prst="line">
            <a:avLst/>
          </a:prstGeom>
          <a:ln w="508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11" name="Rectangle 10">
            <a:extLst>
              <a:ext uri="{FF2B5EF4-FFF2-40B4-BE49-F238E27FC236}">
                <a16:creationId xmlns:a16="http://schemas.microsoft.com/office/drawing/2014/main" id="{7F57BEA8-497D-4AA8-8A18-BDCD696B25F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68596"/>
            <a:ext cx="12192000" cy="1735555"/>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74CFE35-FD4E-6649-97D2-9885C403A6DD}"/>
              </a:ext>
            </a:extLst>
          </p:cNvPr>
          <p:cNvSpPr>
            <a:spLocks noGrp="1"/>
          </p:cNvSpPr>
          <p:nvPr>
            <p:ph type="title"/>
          </p:nvPr>
        </p:nvSpPr>
        <p:spPr>
          <a:xfrm>
            <a:off x="526073" y="489439"/>
            <a:ext cx="11139854" cy="930447"/>
          </a:xfrm>
        </p:spPr>
        <p:txBody>
          <a:bodyPr vert="horz" lIns="91440" tIns="45720" rIns="91440" bIns="45720" rtlCol="0" anchor="b">
            <a:normAutofit/>
          </a:bodyPr>
          <a:lstStyle/>
          <a:p>
            <a:pPr algn="ctr"/>
            <a:r>
              <a:rPr lang="en-US" sz="3400" kern="1200">
                <a:solidFill>
                  <a:schemeClr val="bg1"/>
                </a:solidFill>
                <a:latin typeface="+mj-lt"/>
                <a:ea typeface="+mj-ea"/>
                <a:cs typeface="+mj-cs"/>
              </a:rPr>
              <a:t>Why line do you think describes real forgiveness and why?</a:t>
            </a:r>
          </a:p>
        </p:txBody>
      </p:sp>
      <p:cxnSp>
        <p:nvCxnSpPr>
          <p:cNvPr id="13" name="Straight Connector 12">
            <a:extLst>
              <a:ext uri="{FF2B5EF4-FFF2-40B4-BE49-F238E27FC236}">
                <a16:creationId xmlns:a16="http://schemas.microsoft.com/office/drawing/2014/main" id="{A82415D3-DDE5-4D63-8CB3-23A5EC581B2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724400" y="1479733"/>
            <a:ext cx="2743200" cy="0"/>
          </a:xfrm>
          <a:prstGeom prst="line">
            <a:avLst/>
          </a:prstGeom>
          <a:ln w="19050">
            <a:solidFill>
              <a:schemeClr val="bg1">
                <a:alpha val="75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AD7193FB-6AE6-4B3B-8F89-56B55DD63B4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bwMode="white">
          <a:xfrm>
            <a:off x="0" y="2201402"/>
            <a:ext cx="12188824" cy="0"/>
          </a:xfrm>
          <a:prstGeom prst="line">
            <a:avLst/>
          </a:prstGeom>
          <a:ln w="508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pic>
        <p:nvPicPr>
          <p:cNvPr id="4" name="Picture 3" descr="Shape&#10;&#10;Description automatically generated with medium confidence">
            <a:extLst>
              <a:ext uri="{FF2B5EF4-FFF2-40B4-BE49-F238E27FC236}">
                <a16:creationId xmlns:a16="http://schemas.microsoft.com/office/drawing/2014/main" id="{B30A17C2-F16D-FD4B-880A-291397824D09}"/>
              </a:ext>
            </a:extLst>
          </p:cNvPr>
          <p:cNvPicPr>
            <a:picLocks noChangeAspect="1"/>
          </p:cNvPicPr>
          <p:nvPr/>
        </p:nvPicPr>
        <p:blipFill>
          <a:blip r:embed="rId2"/>
          <a:stretch>
            <a:fillRect/>
          </a:stretch>
        </p:blipFill>
        <p:spPr>
          <a:xfrm>
            <a:off x="2349717" y="2427541"/>
            <a:ext cx="7437466" cy="3997637"/>
          </a:xfrm>
          <a:prstGeom prst="rect">
            <a:avLst/>
          </a:prstGeom>
        </p:spPr>
      </p:pic>
    </p:spTree>
    <p:extLst>
      <p:ext uri="{BB962C8B-B14F-4D97-AF65-F5344CB8AC3E}">
        <p14:creationId xmlns:p14="http://schemas.microsoft.com/office/powerpoint/2010/main" val="1113808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11" name="Freeform: Shape 6">
            <a:extLst>
              <a:ext uri="{FF2B5EF4-FFF2-40B4-BE49-F238E27FC236}">
                <a16:creationId xmlns:a16="http://schemas.microsoft.com/office/drawing/2014/main" id="{66B332A4-D438-4773-A77F-5ED49A448D9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953768" y="0"/>
            <a:ext cx="8284464" cy="6858000"/>
          </a:xfrm>
          <a:custGeom>
            <a:avLst/>
            <a:gdLst>
              <a:gd name="connsiteX0" fmla="*/ 1818109 w 8284464"/>
              <a:gd name="connsiteY0" fmla="*/ 0 h 6858000"/>
              <a:gd name="connsiteX1" fmla="*/ 6466355 w 8284464"/>
              <a:gd name="connsiteY1" fmla="*/ 0 h 6858000"/>
              <a:gd name="connsiteX2" fmla="*/ 6620596 w 8284464"/>
              <a:gd name="connsiteY2" fmla="*/ 109683 h 6858000"/>
              <a:gd name="connsiteX3" fmla="*/ 8284464 w 8284464"/>
              <a:gd name="connsiteY3" fmla="*/ 3429000 h 6858000"/>
              <a:gd name="connsiteX4" fmla="*/ 6620596 w 8284464"/>
              <a:gd name="connsiteY4" fmla="*/ 6748318 h 6858000"/>
              <a:gd name="connsiteX5" fmla="*/ 6466355 w 8284464"/>
              <a:gd name="connsiteY5" fmla="*/ 6858000 h 6858000"/>
              <a:gd name="connsiteX6" fmla="*/ 1818109 w 8284464"/>
              <a:gd name="connsiteY6" fmla="*/ 6858000 h 6858000"/>
              <a:gd name="connsiteX7" fmla="*/ 1663869 w 8284464"/>
              <a:gd name="connsiteY7" fmla="*/ 6748318 h 6858000"/>
              <a:gd name="connsiteX8" fmla="*/ 0 w 8284464"/>
              <a:gd name="connsiteY8" fmla="*/ 3429000 h 6858000"/>
              <a:gd name="connsiteX9" fmla="*/ 1663869 w 8284464"/>
              <a:gd name="connsiteY9" fmla="*/ 10968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284464" h="6858000">
                <a:moveTo>
                  <a:pt x="1818109" y="0"/>
                </a:moveTo>
                <a:lnTo>
                  <a:pt x="6466355" y="0"/>
                </a:lnTo>
                <a:lnTo>
                  <a:pt x="6620596" y="109683"/>
                </a:lnTo>
                <a:cubicBezTo>
                  <a:pt x="7630666" y="865069"/>
                  <a:pt x="8284464" y="2070683"/>
                  <a:pt x="8284464" y="3429000"/>
                </a:cubicBezTo>
                <a:cubicBezTo>
                  <a:pt x="8284464" y="4787317"/>
                  <a:pt x="7630666" y="5992931"/>
                  <a:pt x="6620596" y="6748318"/>
                </a:cubicBezTo>
                <a:lnTo>
                  <a:pt x="6466355" y="6858000"/>
                </a:lnTo>
                <a:lnTo>
                  <a:pt x="1818109" y="6858000"/>
                </a:lnTo>
                <a:lnTo>
                  <a:pt x="1663869" y="6748318"/>
                </a:lnTo>
                <a:cubicBezTo>
                  <a:pt x="653798" y="5992931"/>
                  <a:pt x="0" y="4787317"/>
                  <a:pt x="0" y="3429000"/>
                </a:cubicBezTo>
                <a:cubicBezTo>
                  <a:pt x="0" y="2070683"/>
                  <a:pt x="653798" y="865069"/>
                  <a:pt x="1663869" y="109683"/>
                </a:cubicBez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Freeform: Shape 8">
            <a:extLst>
              <a:ext uri="{FF2B5EF4-FFF2-40B4-BE49-F238E27FC236}">
                <a16:creationId xmlns:a16="http://schemas.microsoft.com/office/drawing/2014/main" id="{DF9AD32D-FF05-44F4-BD4D-9CEE89B71E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118360" y="0"/>
            <a:ext cx="7955280" cy="6858000"/>
          </a:xfrm>
          <a:custGeom>
            <a:avLst/>
            <a:gdLst>
              <a:gd name="connsiteX0" fmla="*/ 1962423 w 7955280"/>
              <a:gd name="connsiteY0" fmla="*/ 0 h 6858000"/>
              <a:gd name="connsiteX1" fmla="*/ 5992858 w 7955280"/>
              <a:gd name="connsiteY1" fmla="*/ 0 h 6858000"/>
              <a:gd name="connsiteX2" fmla="*/ 6040191 w 7955280"/>
              <a:gd name="connsiteY2" fmla="*/ 27216 h 6858000"/>
              <a:gd name="connsiteX3" fmla="*/ 7955280 w 7955280"/>
              <a:gd name="connsiteY3" fmla="*/ 3429000 h 6858000"/>
              <a:gd name="connsiteX4" fmla="*/ 6040191 w 7955280"/>
              <a:gd name="connsiteY4" fmla="*/ 6830784 h 6858000"/>
              <a:gd name="connsiteX5" fmla="*/ 5992858 w 7955280"/>
              <a:gd name="connsiteY5" fmla="*/ 6858000 h 6858000"/>
              <a:gd name="connsiteX6" fmla="*/ 1962423 w 7955280"/>
              <a:gd name="connsiteY6" fmla="*/ 6858000 h 6858000"/>
              <a:gd name="connsiteX7" fmla="*/ 1915089 w 7955280"/>
              <a:gd name="connsiteY7" fmla="*/ 6830784 h 6858000"/>
              <a:gd name="connsiteX8" fmla="*/ 0 w 7955280"/>
              <a:gd name="connsiteY8" fmla="*/ 3429000 h 6858000"/>
              <a:gd name="connsiteX9" fmla="*/ 1915089 w 7955280"/>
              <a:gd name="connsiteY9" fmla="*/ 27216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955280" h="6858000">
                <a:moveTo>
                  <a:pt x="1962423" y="0"/>
                </a:moveTo>
                <a:lnTo>
                  <a:pt x="5992858" y="0"/>
                </a:lnTo>
                <a:lnTo>
                  <a:pt x="6040191" y="27216"/>
                </a:lnTo>
                <a:cubicBezTo>
                  <a:pt x="7188332" y="724844"/>
                  <a:pt x="7955280" y="1987357"/>
                  <a:pt x="7955280" y="3429000"/>
                </a:cubicBezTo>
                <a:cubicBezTo>
                  <a:pt x="7955280" y="4870644"/>
                  <a:pt x="7188332" y="6133157"/>
                  <a:pt x="6040191" y="6830784"/>
                </a:cubicBezTo>
                <a:lnTo>
                  <a:pt x="5992858" y="6858000"/>
                </a:lnTo>
                <a:lnTo>
                  <a:pt x="1962423" y="6858000"/>
                </a:lnTo>
                <a:lnTo>
                  <a:pt x="1915089" y="6830784"/>
                </a:lnTo>
                <a:cubicBezTo>
                  <a:pt x="766948" y="6133157"/>
                  <a:pt x="0" y="4870644"/>
                  <a:pt x="0" y="3429000"/>
                </a:cubicBezTo>
                <a:cubicBezTo>
                  <a:pt x="0" y="1987357"/>
                  <a:pt x="766948" y="724844"/>
                  <a:pt x="1915089" y="27216"/>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F6C74370-C3B8-944B-8127-B8926E5F57B4}"/>
              </a:ext>
            </a:extLst>
          </p:cNvPr>
          <p:cNvSpPr>
            <a:spLocks noGrp="1"/>
          </p:cNvSpPr>
          <p:nvPr>
            <p:ph type="title"/>
          </p:nvPr>
        </p:nvSpPr>
        <p:spPr>
          <a:xfrm>
            <a:off x="2555631" y="1441938"/>
            <a:ext cx="7080738" cy="3974124"/>
          </a:xfrm>
        </p:spPr>
        <p:txBody>
          <a:bodyPr>
            <a:normAutofit/>
          </a:bodyPr>
          <a:lstStyle/>
          <a:p>
            <a:pPr algn="ctr"/>
            <a:r>
              <a:rPr lang="en-US" sz="4600" dirty="0">
                <a:solidFill>
                  <a:schemeClr val="bg1">
                    <a:lumMod val="95000"/>
                    <a:lumOff val="5000"/>
                  </a:schemeClr>
                </a:solidFill>
              </a:rPr>
              <a:t>Today’s prayer is called a ‘Teaspoon Prayer’. </a:t>
            </a:r>
            <a:br>
              <a:rPr lang="en-US" sz="4600" dirty="0">
                <a:solidFill>
                  <a:schemeClr val="bg1">
                    <a:lumMod val="95000"/>
                    <a:lumOff val="5000"/>
                  </a:schemeClr>
                </a:solidFill>
              </a:rPr>
            </a:br>
            <a:r>
              <a:rPr lang="en-US" sz="3600" dirty="0">
                <a:solidFill>
                  <a:schemeClr val="bg1">
                    <a:lumMod val="95000"/>
                    <a:lumOff val="5000"/>
                  </a:schemeClr>
                </a:solidFill>
              </a:rPr>
              <a:t>The sentences in the prayer start with </a:t>
            </a:r>
            <a:r>
              <a:rPr lang="en-US" sz="3600" b="1" dirty="0">
                <a:solidFill>
                  <a:srgbClr val="FF0000"/>
                </a:solidFill>
              </a:rPr>
              <a:t>T</a:t>
            </a:r>
            <a:r>
              <a:rPr lang="en-US" sz="3600" dirty="0">
                <a:solidFill>
                  <a:schemeClr val="bg1">
                    <a:lumMod val="95000"/>
                    <a:lumOff val="5000"/>
                  </a:schemeClr>
                </a:solidFill>
              </a:rPr>
              <a:t>hank you, </a:t>
            </a:r>
            <a:r>
              <a:rPr lang="en-US" sz="3600" b="1" dirty="0">
                <a:solidFill>
                  <a:srgbClr val="FF0000"/>
                </a:solidFill>
              </a:rPr>
              <a:t>S</a:t>
            </a:r>
            <a:r>
              <a:rPr lang="en-US" sz="3600" dirty="0">
                <a:solidFill>
                  <a:schemeClr val="bg1">
                    <a:lumMod val="95000"/>
                    <a:lumOff val="5000"/>
                  </a:schemeClr>
                </a:solidFill>
              </a:rPr>
              <a:t>orry and </a:t>
            </a:r>
            <a:r>
              <a:rPr lang="en-US" sz="3600" b="1" dirty="0">
                <a:solidFill>
                  <a:srgbClr val="FF0000"/>
                </a:solidFill>
              </a:rPr>
              <a:t>P</a:t>
            </a:r>
            <a:r>
              <a:rPr lang="en-US" sz="3600" dirty="0">
                <a:solidFill>
                  <a:schemeClr val="bg1">
                    <a:lumMod val="95000"/>
                    <a:lumOff val="5000"/>
                  </a:schemeClr>
                </a:solidFill>
              </a:rPr>
              <a:t>lease (or </a:t>
            </a:r>
            <a:r>
              <a:rPr lang="en-US" sz="3600" dirty="0" err="1">
                <a:solidFill>
                  <a:schemeClr val="bg1">
                    <a:lumMod val="95000"/>
                    <a:lumOff val="5000"/>
                  </a:schemeClr>
                </a:solidFill>
              </a:rPr>
              <a:t>t,s,p</a:t>
            </a:r>
            <a:r>
              <a:rPr lang="en-US" sz="3600" dirty="0">
                <a:solidFill>
                  <a:schemeClr val="bg1">
                    <a:lumMod val="95000"/>
                    <a:lumOff val="5000"/>
                  </a:schemeClr>
                </a:solidFill>
              </a:rPr>
              <a:t> which is the abbreviation for teaspoon</a:t>
            </a:r>
            <a:r>
              <a:rPr lang="en-US" sz="4600" dirty="0">
                <a:solidFill>
                  <a:schemeClr val="bg1">
                    <a:lumMod val="95000"/>
                    <a:lumOff val="5000"/>
                  </a:schemeClr>
                </a:solidFill>
              </a:rPr>
              <a:t>)</a:t>
            </a:r>
          </a:p>
        </p:txBody>
      </p:sp>
    </p:spTree>
    <p:extLst>
      <p:ext uri="{BB962C8B-B14F-4D97-AF65-F5344CB8AC3E}">
        <p14:creationId xmlns:p14="http://schemas.microsoft.com/office/powerpoint/2010/main" val="1908149275"/>
      </p:ext>
    </p:extLst>
  </p:cSld>
  <p:clrMapOvr>
    <a:overrideClrMapping bg1="dk1" tx1="lt1" bg2="dk2" tx2="lt2" accent1="accent1" accent2="accent2" accent3="accent3" accent4="accent4" accent5="accent5" accent6="accent6" hlink="hlink" folHlink="folHlink"/>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205669-BF05-AD47-8ACB-A9E8C94BE345}"/>
              </a:ext>
            </a:extLst>
          </p:cNvPr>
          <p:cNvSpPr>
            <a:spLocks noGrp="1"/>
          </p:cNvSpPr>
          <p:nvPr>
            <p:ph type="title"/>
          </p:nvPr>
        </p:nvSpPr>
        <p:spPr>
          <a:xfrm>
            <a:off x="838200" y="365125"/>
            <a:ext cx="10486292" cy="5374493"/>
          </a:xfrm>
        </p:spPr>
        <p:txBody>
          <a:bodyPr>
            <a:noAutofit/>
          </a:bodyPr>
          <a:lstStyle/>
          <a:p>
            <a:r>
              <a:rPr lang="en-US" sz="3200" dirty="0"/>
              <a:t>Dear Lord,</a:t>
            </a:r>
            <a:br>
              <a:rPr lang="en-US" sz="3200" dirty="0"/>
            </a:br>
            <a:br>
              <a:rPr lang="en-US" sz="3200" dirty="0"/>
            </a:br>
            <a:r>
              <a:rPr lang="en-US" sz="3200" dirty="0">
                <a:solidFill>
                  <a:srgbClr val="FF0000"/>
                </a:solidFill>
              </a:rPr>
              <a:t>T</a:t>
            </a:r>
            <a:r>
              <a:rPr lang="en-US" sz="3200" dirty="0"/>
              <a:t>hank you that you offer </a:t>
            </a:r>
            <a:r>
              <a:rPr lang="en-US" sz="3200" b="1" dirty="0"/>
              <a:t>forgiveness</a:t>
            </a:r>
            <a:r>
              <a:rPr lang="en-US" sz="3200" dirty="0"/>
              <a:t> to all, through Jesus.</a:t>
            </a:r>
            <a:br>
              <a:rPr lang="en-US" sz="3200" dirty="0"/>
            </a:br>
            <a:br>
              <a:rPr lang="en-US" sz="3200" dirty="0"/>
            </a:br>
            <a:r>
              <a:rPr lang="en-US" sz="3200" dirty="0">
                <a:solidFill>
                  <a:srgbClr val="FF0000"/>
                </a:solidFill>
              </a:rPr>
              <a:t>S</a:t>
            </a:r>
            <a:r>
              <a:rPr lang="en-US" sz="3200" dirty="0"/>
              <a:t>orry for the times when we have been slow to say sorry to others or not quick enough to </a:t>
            </a:r>
            <a:r>
              <a:rPr lang="en-US" sz="3200" b="1" dirty="0"/>
              <a:t>forgive</a:t>
            </a:r>
            <a:r>
              <a:rPr lang="en-US" sz="3200" dirty="0"/>
              <a:t>.</a:t>
            </a:r>
            <a:br>
              <a:rPr lang="en-US" sz="3200" dirty="0"/>
            </a:br>
            <a:br>
              <a:rPr lang="en-US" sz="3200" dirty="0"/>
            </a:br>
            <a:r>
              <a:rPr lang="en-US" sz="3200" dirty="0">
                <a:solidFill>
                  <a:srgbClr val="FF0000"/>
                </a:solidFill>
              </a:rPr>
              <a:t>P</a:t>
            </a:r>
            <a:r>
              <a:rPr lang="en-US" sz="3200" dirty="0"/>
              <a:t>lease help us to ask for </a:t>
            </a:r>
            <a:r>
              <a:rPr lang="en-US" sz="3200" b="1" dirty="0"/>
              <a:t>forgiveness</a:t>
            </a:r>
            <a:r>
              <a:rPr lang="en-US" sz="3200" dirty="0"/>
              <a:t> when we make a mistake and to accept an apology kindly.</a:t>
            </a:r>
            <a:br>
              <a:rPr lang="en-US" sz="3200" dirty="0"/>
            </a:br>
            <a:br>
              <a:rPr lang="en-US" sz="3200" dirty="0"/>
            </a:br>
            <a:r>
              <a:rPr lang="en-US" sz="3200" dirty="0"/>
              <a:t>Amen</a:t>
            </a:r>
          </a:p>
        </p:txBody>
      </p:sp>
    </p:spTree>
    <p:extLst>
      <p:ext uri="{BB962C8B-B14F-4D97-AF65-F5344CB8AC3E}">
        <p14:creationId xmlns:p14="http://schemas.microsoft.com/office/powerpoint/2010/main" val="36100885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53F29798-D584-4792-9B62-3F5F5C36D61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a:extLst>
              <a:ext uri="{FF2B5EF4-FFF2-40B4-BE49-F238E27FC236}">
                <a16:creationId xmlns:a16="http://schemas.microsoft.com/office/drawing/2014/main" id="{F5877FFD-02D1-0241-A3FC-54F59322FEF4}"/>
              </a:ext>
            </a:extLst>
          </p:cNvPr>
          <p:cNvSpPr txBox="1"/>
          <p:nvPr/>
        </p:nvSpPr>
        <p:spPr>
          <a:xfrm>
            <a:off x="838200" y="562271"/>
            <a:ext cx="10515600" cy="1128417"/>
          </a:xfrm>
          <a:prstGeom prst="rect">
            <a:avLst/>
          </a:prstGeom>
        </p:spPr>
        <p:txBody>
          <a:bodyPr vert="horz" lIns="91440" tIns="45720" rIns="91440" bIns="45720" rtlCol="0" anchor="ctr">
            <a:normAutofit/>
          </a:bodyPr>
          <a:lstStyle/>
          <a:p>
            <a:pPr>
              <a:lnSpc>
                <a:spcPct val="90000"/>
              </a:lnSpc>
              <a:spcBef>
                <a:spcPct val="0"/>
              </a:spcBef>
              <a:spcAft>
                <a:spcPts val="600"/>
              </a:spcAft>
            </a:pPr>
            <a:r>
              <a:rPr lang="en-US" sz="3300">
                <a:latin typeface="+mj-lt"/>
                <a:ea typeface="+mj-ea"/>
                <a:cs typeface="+mj-cs"/>
              </a:rPr>
              <a:t>Go in faith, hope and love….</a:t>
            </a:r>
          </a:p>
          <a:p>
            <a:pPr>
              <a:lnSpc>
                <a:spcPct val="90000"/>
              </a:lnSpc>
              <a:spcBef>
                <a:spcPct val="0"/>
              </a:spcBef>
              <a:spcAft>
                <a:spcPts val="600"/>
              </a:spcAft>
            </a:pPr>
            <a:r>
              <a:rPr lang="en-US" sz="3300">
                <a:latin typeface="+mj-lt"/>
                <a:ea typeface="+mj-ea"/>
                <a:cs typeface="+mj-cs"/>
              </a:rPr>
              <a:t>To believe, learn and flourish.</a:t>
            </a:r>
          </a:p>
        </p:txBody>
      </p:sp>
      <p:pic>
        <p:nvPicPr>
          <p:cNvPr id="4" name="Picture 3" descr="Shape, arrow&#10;&#10;Description automatically generated">
            <a:extLst>
              <a:ext uri="{FF2B5EF4-FFF2-40B4-BE49-F238E27FC236}">
                <a16:creationId xmlns:a16="http://schemas.microsoft.com/office/drawing/2014/main" id="{CB81F907-2159-FD48-86B3-3E9E522E9D03}"/>
              </a:ext>
            </a:extLst>
          </p:cNvPr>
          <p:cNvPicPr>
            <a:picLocks noChangeAspect="1"/>
          </p:cNvPicPr>
          <p:nvPr/>
        </p:nvPicPr>
        <p:blipFill rotWithShape="1">
          <a:blip r:embed="rId2"/>
          <a:srcRect r="-1" b="2681"/>
          <a:stretch/>
        </p:blipFill>
        <p:spPr>
          <a:xfrm>
            <a:off x="838200" y="1845426"/>
            <a:ext cx="10512547" cy="4450303"/>
          </a:xfrm>
          <a:prstGeom prst="rect">
            <a:avLst/>
          </a:prstGeom>
        </p:spPr>
      </p:pic>
    </p:spTree>
    <p:extLst>
      <p:ext uri="{BB962C8B-B14F-4D97-AF65-F5344CB8AC3E}">
        <p14:creationId xmlns:p14="http://schemas.microsoft.com/office/powerpoint/2010/main" val="26266448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34</TotalTime>
  <Words>196</Words>
  <Application>Microsoft Macintosh PowerPoint</Application>
  <PresentationFormat>Widescreen</PresentationFormat>
  <Paragraphs>23</Paragraphs>
  <Slides>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Calibri Light</vt:lpstr>
      <vt:lpstr>Rockwell</vt:lpstr>
      <vt:lpstr>Office Theme</vt:lpstr>
      <vt:lpstr>Thursday 11th February</vt:lpstr>
      <vt:lpstr>PowerPoint Presentation</vt:lpstr>
      <vt:lpstr>PowerPoint Presentation</vt:lpstr>
      <vt:lpstr>PowerPoint Presentation</vt:lpstr>
      <vt:lpstr>Why line do you think describes real forgiveness and why?</vt:lpstr>
      <vt:lpstr>Today’s prayer is called a ‘Teaspoon Prayer’.  The sentences in the prayer start with Thank you, Sorry and Please (or t,s,p which is the abbreviation for teaspoon)</vt:lpstr>
      <vt:lpstr>Dear Lord,  Thank you that you offer forgiveness to all, through Jesus.  Sorry for the times when we have been slow to say sorry to others or not quick enough to forgive.  Please help us to ask for forgiveness when we make a mistake and to accept an apology kindly.  Amen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Thursday 11th February</dc:title>
  <dc:creator>Headteacher Grewelthorpe and Fountains CofE Primary Schools</dc:creator>
  <cp:lastModifiedBy>Headteacher Grewelthorpe and Fountains CofE Primary Schools</cp:lastModifiedBy>
  <cp:revision>5</cp:revision>
  <dcterms:created xsi:type="dcterms:W3CDTF">2021-02-10T09:53:04Z</dcterms:created>
  <dcterms:modified xsi:type="dcterms:W3CDTF">2021-02-10T10:27:11Z</dcterms:modified>
</cp:coreProperties>
</file>