
<file path=[Content_Types].xml><?xml version="1.0" encoding="utf-8"?>
<Types xmlns="http://schemas.openxmlformats.org/package/2006/content-types">
  <Default Extension="jpeg" ContentType="image/jpeg"/>
  <Default Extension="jpg" ContentType="image/jpeg"/>
  <Default Extension="m4a" ContentType="audio/mp4"/>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1" r:id="rId1"/>
  </p:sldMasterIdLst>
  <p:sldIdLst>
    <p:sldId id="256" r:id="rId2"/>
    <p:sldId id="257" r:id="rId3"/>
    <p:sldId id="258" r:id="rId4"/>
    <p:sldId id="260" r:id="rId5"/>
    <p:sldId id="261" r:id="rId6"/>
    <p:sldId id="262"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431"/>
    <p:restoredTop sz="94681"/>
  </p:normalViewPr>
  <p:slideViewPr>
    <p:cSldViewPr snapToGrid="0" snapToObjects="1">
      <p:cViewPr varScale="1">
        <p:scale>
          <a:sx n="76" d="100"/>
          <a:sy n="76" d="100"/>
        </p:scale>
        <p:origin x="216" y="5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29798E-90C4-48E6-B39B-37FF65347ABD}"/>
              </a:ext>
            </a:extLst>
          </p:cNvPr>
          <p:cNvSpPr>
            <a:spLocks noGrp="1"/>
          </p:cNvSpPr>
          <p:nvPr>
            <p:ph type="ctrTitle"/>
          </p:nvPr>
        </p:nvSpPr>
        <p:spPr>
          <a:xfrm>
            <a:off x="2197100" y="1079500"/>
            <a:ext cx="7797799" cy="2138400"/>
          </a:xfrm>
        </p:spPr>
        <p:txBody>
          <a:bodyPr anchor="b">
            <a:normAutofit/>
          </a:bodyPr>
          <a:lstStyle>
            <a:lvl1pPr algn="ctr">
              <a:defRPr sz="2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93D95C8C-0A7F-40D9-A690-3D5898EFFE81}"/>
              </a:ext>
            </a:extLst>
          </p:cNvPr>
          <p:cNvSpPr>
            <a:spLocks noGrp="1"/>
          </p:cNvSpPr>
          <p:nvPr>
            <p:ph type="subTitle" idx="1"/>
          </p:nvPr>
        </p:nvSpPr>
        <p:spPr>
          <a:xfrm>
            <a:off x="3308350" y="4113213"/>
            <a:ext cx="5575300" cy="1655762"/>
          </a:xfrm>
        </p:spPr>
        <p:txBody>
          <a:bodyPr/>
          <a:lstStyle>
            <a:lvl1pPr marL="0" indent="0" algn="ctr">
              <a:buNone/>
              <a:defRPr sz="2400" i="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3D1322F3-E47A-4D6E-96A8-AB5C73BA9906}"/>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1/11/21</a:t>
            </a:fld>
            <a:endParaRPr lang="en-US" dirty="0"/>
          </a:p>
        </p:txBody>
      </p:sp>
      <p:sp>
        <p:nvSpPr>
          <p:cNvPr id="5" name="Footer Placeholder 4">
            <a:extLst>
              <a:ext uri="{FF2B5EF4-FFF2-40B4-BE49-F238E27FC236}">
                <a16:creationId xmlns:a16="http://schemas.microsoft.com/office/drawing/2014/main" id="{737BF5CE-9E66-4FD5-949F-34E11607C6DF}"/>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4EEDAB7A-4032-416A-B04E-1F4878912E02}"/>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a:t>
            </a:fld>
            <a:endParaRPr lang="en-US" dirty="0"/>
          </a:p>
        </p:txBody>
      </p:sp>
      <p:cxnSp>
        <p:nvCxnSpPr>
          <p:cNvPr id="7" name="Straight Connector 6">
            <a:extLst>
              <a:ext uri="{FF2B5EF4-FFF2-40B4-BE49-F238E27FC236}">
                <a16:creationId xmlns:a16="http://schemas.microsoft.com/office/drawing/2014/main" id="{701C0CAB-6A03-4C6A-9FAA-219847753628}"/>
              </a:ext>
            </a:extLst>
          </p:cNvPr>
          <p:cNvCxnSpPr>
            <a:cxnSpLocks/>
          </p:cNvCxnSpPr>
          <p:nvPr/>
        </p:nvCxnSpPr>
        <p:spPr>
          <a:xfrm>
            <a:off x="5826000" y="3690871"/>
            <a:ext cx="540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0" name="Group 19">
            <a:extLst>
              <a:ext uri="{FF2B5EF4-FFF2-40B4-BE49-F238E27FC236}">
                <a16:creationId xmlns:a16="http://schemas.microsoft.com/office/drawing/2014/main" id="{F982E0B2-AA9C-441C-A08E-A9DF9CF12116}"/>
              </a:ext>
            </a:extLst>
          </p:cNvPr>
          <p:cNvGrpSpPr/>
          <p:nvPr/>
        </p:nvGrpSpPr>
        <p:grpSpPr>
          <a:xfrm>
            <a:off x="9728046" y="4869342"/>
            <a:ext cx="1623711" cy="630920"/>
            <a:chOff x="9588346" y="4824892"/>
            <a:chExt cx="1623711" cy="630920"/>
          </a:xfrm>
        </p:grpSpPr>
        <p:sp>
          <p:nvSpPr>
            <p:cNvPr id="16" name="Freeform: Shape 15">
              <a:extLst>
                <a:ext uri="{FF2B5EF4-FFF2-40B4-BE49-F238E27FC236}">
                  <a16:creationId xmlns:a16="http://schemas.microsoft.com/office/drawing/2014/main" id="{A4A2E074-C10D-4C57-AB72-B631E4D77102}"/>
                </a:ext>
              </a:extLst>
            </p:cNvPr>
            <p:cNvSpPr/>
            <p:nvPr/>
          </p:nvSpPr>
          <p:spPr>
            <a:xfrm rot="2700000" flipH="1">
              <a:off x="10267789" y="4452443"/>
              <a:ext cx="571820" cy="1316717"/>
            </a:xfrm>
            <a:custGeom>
              <a:avLst/>
              <a:gdLst>
                <a:gd name="connsiteX0" fmla="*/ 282417 w 571820"/>
                <a:gd name="connsiteY0" fmla="*/ 0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17" fmla="*/ 282417 w 571820"/>
                <a:gd name="connsiteY17" fmla="*/ 6349 h 13167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571820" h="1316717">
                  <a:moveTo>
                    <a:pt x="282417" y="0"/>
                  </a:moveTo>
                  <a:lnTo>
                    <a:pt x="285910" y="3175"/>
                  </a:lnTo>
                  <a:lnTo>
                    <a:pt x="287393" y="1827"/>
                  </a:lnTo>
                  <a:lnTo>
                    <a:pt x="289403" y="0"/>
                  </a:lnTo>
                  <a:lnTo>
                    <a:pt x="289403" y="6349"/>
                  </a:lnTo>
                  <a:lnTo>
                    <a:pt x="309203" y="24345"/>
                  </a:lnTo>
                  <a:cubicBezTo>
                    <a:pt x="471461" y="186603"/>
                    <a:pt x="571820" y="410761"/>
                    <a:pt x="571820" y="658359"/>
                  </a:cubicBezTo>
                  <a:cubicBezTo>
                    <a:pt x="571820" y="905956"/>
                    <a:pt x="471461" y="1130114"/>
                    <a:pt x="309203" y="1292372"/>
                  </a:cubicBezTo>
                  <a:lnTo>
                    <a:pt x="289403" y="1310368"/>
                  </a:lnTo>
                  <a:lnTo>
                    <a:pt x="289403" y="1316717"/>
                  </a:lnTo>
                  <a:lnTo>
                    <a:pt x="287393" y="1314890"/>
                  </a:lnTo>
                  <a:lnTo>
                    <a:pt x="285910" y="1313542"/>
                  </a:lnTo>
                  <a:lnTo>
                    <a:pt x="282417" y="1316717"/>
                  </a:lnTo>
                  <a:lnTo>
                    <a:pt x="282417" y="1310367"/>
                  </a:lnTo>
                  <a:lnTo>
                    <a:pt x="262617" y="1292372"/>
                  </a:lnTo>
                  <a:cubicBezTo>
                    <a:pt x="100359" y="1130113"/>
                    <a:pt x="0" y="905956"/>
                    <a:pt x="0" y="658358"/>
                  </a:cubicBezTo>
                  <a:cubicBezTo>
                    <a:pt x="0" y="410761"/>
                    <a:pt x="100359" y="186603"/>
                    <a:pt x="262617" y="24345"/>
                  </a:cubicBezTo>
                  <a:lnTo>
                    <a:pt x="282417" y="6349"/>
                  </a:lnTo>
                  <a:close/>
                </a:path>
              </a:pathLst>
            </a:custGeom>
            <a:solidFill>
              <a:schemeClr val="accent4">
                <a:alpha val="4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0B037EB3-1772-4BA8-A95A-E5DBDFEA32B0}"/>
                </a:ext>
              </a:extLst>
            </p:cNvPr>
            <p:cNvGrpSpPr/>
            <p:nvPr/>
          </p:nvGrpSpPr>
          <p:grpSpPr>
            <a:xfrm rot="2700000" flipH="1">
              <a:off x="10112436" y="4359902"/>
              <a:ext cx="571820" cy="1620000"/>
              <a:chOff x="8482785" y="4330454"/>
              <a:chExt cx="571820" cy="1620000"/>
            </a:xfrm>
          </p:grpSpPr>
          <p:sp>
            <p:nvSpPr>
              <p:cNvPr id="18" name="Freeform: Shape 17">
                <a:extLst>
                  <a:ext uri="{FF2B5EF4-FFF2-40B4-BE49-F238E27FC236}">
                    <a16:creationId xmlns:a16="http://schemas.microsoft.com/office/drawing/2014/main" id="{A1F47AC1-63D0-47F3-9728-1A0A0543494B}"/>
                  </a:ext>
                </a:extLst>
              </p:cNvPr>
              <p:cNvSpPr/>
              <p:nvPr/>
            </p:nvSpPr>
            <p:spPr>
              <a:xfrm>
                <a:off x="8482785" y="4333632"/>
                <a:ext cx="571820" cy="1311956"/>
              </a:xfrm>
              <a:custGeom>
                <a:avLst/>
                <a:gdLst>
                  <a:gd name="connsiteX0" fmla="*/ 282417 w 571820"/>
                  <a:gd name="connsiteY0" fmla="*/ 0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17" fmla="*/ 282417 w 571820"/>
                  <a:gd name="connsiteY17" fmla="*/ 6349 h 1316717"/>
                  <a:gd name="connsiteX0" fmla="*/ 282417 w 571820"/>
                  <a:gd name="connsiteY0" fmla="*/ 6349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17" fmla="*/ 282417 w 571820"/>
                  <a:gd name="connsiteY17" fmla="*/ 6349 h 1316717"/>
                  <a:gd name="connsiteX0" fmla="*/ 262617 w 571820"/>
                  <a:gd name="connsiteY0" fmla="*/ 24345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0" fmla="*/ 262617 w 571820"/>
                  <a:gd name="connsiteY0" fmla="*/ 24345 h 1316717"/>
                  <a:gd name="connsiteX1" fmla="*/ 285910 w 571820"/>
                  <a:gd name="connsiteY1" fmla="*/ 3175 h 1316717"/>
                  <a:gd name="connsiteX2" fmla="*/ 287393 w 571820"/>
                  <a:gd name="connsiteY2" fmla="*/ 1827 h 1316717"/>
                  <a:gd name="connsiteX3" fmla="*/ 289403 w 571820"/>
                  <a:gd name="connsiteY3" fmla="*/ 0 h 1316717"/>
                  <a:gd name="connsiteX4" fmla="*/ 309203 w 571820"/>
                  <a:gd name="connsiteY4" fmla="*/ 24345 h 1316717"/>
                  <a:gd name="connsiteX5" fmla="*/ 571820 w 571820"/>
                  <a:gd name="connsiteY5" fmla="*/ 658359 h 1316717"/>
                  <a:gd name="connsiteX6" fmla="*/ 309203 w 571820"/>
                  <a:gd name="connsiteY6" fmla="*/ 1292372 h 1316717"/>
                  <a:gd name="connsiteX7" fmla="*/ 289403 w 571820"/>
                  <a:gd name="connsiteY7" fmla="*/ 1310368 h 1316717"/>
                  <a:gd name="connsiteX8" fmla="*/ 289403 w 571820"/>
                  <a:gd name="connsiteY8" fmla="*/ 1316717 h 1316717"/>
                  <a:gd name="connsiteX9" fmla="*/ 287393 w 571820"/>
                  <a:gd name="connsiteY9" fmla="*/ 1314890 h 1316717"/>
                  <a:gd name="connsiteX10" fmla="*/ 285910 w 571820"/>
                  <a:gd name="connsiteY10" fmla="*/ 1313542 h 1316717"/>
                  <a:gd name="connsiteX11" fmla="*/ 282417 w 571820"/>
                  <a:gd name="connsiteY11" fmla="*/ 1316717 h 1316717"/>
                  <a:gd name="connsiteX12" fmla="*/ 282417 w 571820"/>
                  <a:gd name="connsiteY12" fmla="*/ 1310367 h 1316717"/>
                  <a:gd name="connsiteX13" fmla="*/ 262617 w 571820"/>
                  <a:gd name="connsiteY13" fmla="*/ 1292372 h 1316717"/>
                  <a:gd name="connsiteX14" fmla="*/ 0 w 571820"/>
                  <a:gd name="connsiteY14" fmla="*/ 658358 h 1316717"/>
                  <a:gd name="connsiteX15" fmla="*/ 262617 w 571820"/>
                  <a:gd name="connsiteY15" fmla="*/ 24345 h 1316717"/>
                  <a:gd name="connsiteX0" fmla="*/ 262617 w 571820"/>
                  <a:gd name="connsiteY0" fmla="*/ 22518 h 1314890"/>
                  <a:gd name="connsiteX1" fmla="*/ 285910 w 571820"/>
                  <a:gd name="connsiteY1" fmla="*/ 1348 h 1314890"/>
                  <a:gd name="connsiteX2" fmla="*/ 287393 w 571820"/>
                  <a:gd name="connsiteY2" fmla="*/ 0 h 1314890"/>
                  <a:gd name="connsiteX3" fmla="*/ 309203 w 571820"/>
                  <a:gd name="connsiteY3" fmla="*/ 22518 h 1314890"/>
                  <a:gd name="connsiteX4" fmla="*/ 571820 w 571820"/>
                  <a:gd name="connsiteY4" fmla="*/ 656532 h 1314890"/>
                  <a:gd name="connsiteX5" fmla="*/ 309203 w 571820"/>
                  <a:gd name="connsiteY5" fmla="*/ 1290545 h 1314890"/>
                  <a:gd name="connsiteX6" fmla="*/ 289403 w 571820"/>
                  <a:gd name="connsiteY6" fmla="*/ 1308541 h 1314890"/>
                  <a:gd name="connsiteX7" fmla="*/ 289403 w 571820"/>
                  <a:gd name="connsiteY7" fmla="*/ 1314890 h 1314890"/>
                  <a:gd name="connsiteX8" fmla="*/ 287393 w 571820"/>
                  <a:gd name="connsiteY8" fmla="*/ 1313063 h 1314890"/>
                  <a:gd name="connsiteX9" fmla="*/ 285910 w 571820"/>
                  <a:gd name="connsiteY9" fmla="*/ 1311715 h 1314890"/>
                  <a:gd name="connsiteX10" fmla="*/ 282417 w 571820"/>
                  <a:gd name="connsiteY10" fmla="*/ 1314890 h 1314890"/>
                  <a:gd name="connsiteX11" fmla="*/ 282417 w 571820"/>
                  <a:gd name="connsiteY11" fmla="*/ 1308540 h 1314890"/>
                  <a:gd name="connsiteX12" fmla="*/ 262617 w 571820"/>
                  <a:gd name="connsiteY12" fmla="*/ 1290545 h 1314890"/>
                  <a:gd name="connsiteX13" fmla="*/ 0 w 571820"/>
                  <a:gd name="connsiteY13" fmla="*/ 656531 h 1314890"/>
                  <a:gd name="connsiteX14" fmla="*/ 262617 w 571820"/>
                  <a:gd name="connsiteY14" fmla="*/ 22518 h 1314890"/>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85910 w 571820"/>
                  <a:gd name="connsiteY8" fmla="*/ 1310367 h 1313542"/>
                  <a:gd name="connsiteX9" fmla="*/ 282417 w 571820"/>
                  <a:gd name="connsiteY9" fmla="*/ 1313542 h 1313542"/>
                  <a:gd name="connsiteX10" fmla="*/ 282417 w 571820"/>
                  <a:gd name="connsiteY10" fmla="*/ 1307192 h 1313542"/>
                  <a:gd name="connsiteX11" fmla="*/ 262617 w 571820"/>
                  <a:gd name="connsiteY11" fmla="*/ 1289197 h 1313542"/>
                  <a:gd name="connsiteX12" fmla="*/ 0 w 571820"/>
                  <a:gd name="connsiteY12" fmla="*/ 655183 h 1313542"/>
                  <a:gd name="connsiteX13" fmla="*/ 262617 w 571820"/>
                  <a:gd name="connsiteY13"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85910 w 571820"/>
                  <a:gd name="connsiteY8" fmla="*/ 1310367 h 1313542"/>
                  <a:gd name="connsiteX9" fmla="*/ 282417 w 571820"/>
                  <a:gd name="connsiteY9" fmla="*/ 1313542 h 1313542"/>
                  <a:gd name="connsiteX10" fmla="*/ 262617 w 571820"/>
                  <a:gd name="connsiteY10" fmla="*/ 1289197 h 1313542"/>
                  <a:gd name="connsiteX11" fmla="*/ 0 w 571820"/>
                  <a:gd name="connsiteY11" fmla="*/ 655183 h 1313542"/>
                  <a:gd name="connsiteX12" fmla="*/ 262617 w 571820"/>
                  <a:gd name="connsiteY12"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85910 w 571820"/>
                  <a:gd name="connsiteY8" fmla="*/ 1310367 h 1313542"/>
                  <a:gd name="connsiteX9" fmla="*/ 262617 w 571820"/>
                  <a:gd name="connsiteY9" fmla="*/ 1289197 h 1313542"/>
                  <a:gd name="connsiteX10" fmla="*/ 0 w 571820"/>
                  <a:gd name="connsiteY10" fmla="*/ 655183 h 1313542"/>
                  <a:gd name="connsiteX11" fmla="*/ 262617 w 571820"/>
                  <a:gd name="connsiteY11"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62617 w 571820"/>
                  <a:gd name="connsiteY8" fmla="*/ 1289197 h 1313542"/>
                  <a:gd name="connsiteX9" fmla="*/ 0 w 571820"/>
                  <a:gd name="connsiteY9" fmla="*/ 655183 h 1313542"/>
                  <a:gd name="connsiteX10" fmla="*/ 262617 w 571820"/>
                  <a:gd name="connsiteY10"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62617 w 571820"/>
                  <a:gd name="connsiteY7" fmla="*/ 1289197 h 1313542"/>
                  <a:gd name="connsiteX8" fmla="*/ 0 w 571820"/>
                  <a:gd name="connsiteY8" fmla="*/ 655183 h 1313542"/>
                  <a:gd name="connsiteX9" fmla="*/ 262617 w 571820"/>
                  <a:gd name="connsiteY9" fmla="*/ 21170 h 1313542"/>
                  <a:gd name="connsiteX0" fmla="*/ 262617 w 571820"/>
                  <a:gd name="connsiteY0" fmla="*/ 21170 h 1364739"/>
                  <a:gd name="connsiteX1" fmla="*/ 285910 w 571820"/>
                  <a:gd name="connsiteY1" fmla="*/ 0 h 1364739"/>
                  <a:gd name="connsiteX2" fmla="*/ 309203 w 571820"/>
                  <a:gd name="connsiteY2" fmla="*/ 21170 h 1364739"/>
                  <a:gd name="connsiteX3" fmla="*/ 571820 w 571820"/>
                  <a:gd name="connsiteY3" fmla="*/ 655184 h 1364739"/>
                  <a:gd name="connsiteX4" fmla="*/ 309203 w 571820"/>
                  <a:gd name="connsiteY4" fmla="*/ 1289197 h 1364739"/>
                  <a:gd name="connsiteX5" fmla="*/ 289403 w 571820"/>
                  <a:gd name="connsiteY5" fmla="*/ 1307193 h 1364739"/>
                  <a:gd name="connsiteX6" fmla="*/ 177485 w 571820"/>
                  <a:gd name="connsiteY6" fmla="*/ 1364739 h 1364739"/>
                  <a:gd name="connsiteX7" fmla="*/ 262617 w 571820"/>
                  <a:gd name="connsiteY7" fmla="*/ 1289197 h 1364739"/>
                  <a:gd name="connsiteX8" fmla="*/ 0 w 571820"/>
                  <a:gd name="connsiteY8" fmla="*/ 655183 h 1364739"/>
                  <a:gd name="connsiteX9" fmla="*/ 262617 w 571820"/>
                  <a:gd name="connsiteY9" fmla="*/ 21170 h 1364739"/>
                  <a:gd name="connsiteX0" fmla="*/ 262617 w 571820"/>
                  <a:gd name="connsiteY0" fmla="*/ 21170 h 1364739"/>
                  <a:gd name="connsiteX1" fmla="*/ 285910 w 571820"/>
                  <a:gd name="connsiteY1" fmla="*/ 0 h 1364739"/>
                  <a:gd name="connsiteX2" fmla="*/ 309203 w 571820"/>
                  <a:gd name="connsiteY2" fmla="*/ 21170 h 1364739"/>
                  <a:gd name="connsiteX3" fmla="*/ 571820 w 571820"/>
                  <a:gd name="connsiteY3" fmla="*/ 655184 h 1364739"/>
                  <a:gd name="connsiteX4" fmla="*/ 309203 w 571820"/>
                  <a:gd name="connsiteY4" fmla="*/ 1289197 h 1364739"/>
                  <a:gd name="connsiteX5" fmla="*/ 285832 w 571820"/>
                  <a:gd name="connsiteY5" fmla="*/ 1311956 h 1364739"/>
                  <a:gd name="connsiteX6" fmla="*/ 177485 w 571820"/>
                  <a:gd name="connsiteY6" fmla="*/ 1364739 h 1364739"/>
                  <a:gd name="connsiteX7" fmla="*/ 262617 w 571820"/>
                  <a:gd name="connsiteY7" fmla="*/ 1289197 h 1364739"/>
                  <a:gd name="connsiteX8" fmla="*/ 0 w 571820"/>
                  <a:gd name="connsiteY8" fmla="*/ 655183 h 1364739"/>
                  <a:gd name="connsiteX9" fmla="*/ 262617 w 571820"/>
                  <a:gd name="connsiteY9" fmla="*/ 21170 h 1364739"/>
                  <a:gd name="connsiteX0" fmla="*/ 262617 w 571820"/>
                  <a:gd name="connsiteY0" fmla="*/ 21170 h 1311956"/>
                  <a:gd name="connsiteX1" fmla="*/ 285910 w 571820"/>
                  <a:gd name="connsiteY1" fmla="*/ 0 h 1311956"/>
                  <a:gd name="connsiteX2" fmla="*/ 309203 w 571820"/>
                  <a:gd name="connsiteY2" fmla="*/ 21170 h 1311956"/>
                  <a:gd name="connsiteX3" fmla="*/ 571820 w 571820"/>
                  <a:gd name="connsiteY3" fmla="*/ 655184 h 1311956"/>
                  <a:gd name="connsiteX4" fmla="*/ 309203 w 571820"/>
                  <a:gd name="connsiteY4" fmla="*/ 1289197 h 1311956"/>
                  <a:gd name="connsiteX5" fmla="*/ 285832 w 571820"/>
                  <a:gd name="connsiteY5" fmla="*/ 1311956 h 1311956"/>
                  <a:gd name="connsiteX6" fmla="*/ 262617 w 571820"/>
                  <a:gd name="connsiteY6" fmla="*/ 1289197 h 1311956"/>
                  <a:gd name="connsiteX7" fmla="*/ 0 w 571820"/>
                  <a:gd name="connsiteY7" fmla="*/ 655183 h 1311956"/>
                  <a:gd name="connsiteX8" fmla="*/ 262617 w 571820"/>
                  <a:gd name="connsiteY8" fmla="*/ 21170 h 13119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1820" h="1311956">
                    <a:moveTo>
                      <a:pt x="262617" y="21170"/>
                    </a:moveTo>
                    <a:lnTo>
                      <a:pt x="285910" y="0"/>
                    </a:lnTo>
                    <a:lnTo>
                      <a:pt x="309203" y="21170"/>
                    </a:lnTo>
                    <a:cubicBezTo>
                      <a:pt x="471461" y="183428"/>
                      <a:pt x="571820" y="407586"/>
                      <a:pt x="571820" y="655184"/>
                    </a:cubicBezTo>
                    <a:cubicBezTo>
                      <a:pt x="571820" y="902781"/>
                      <a:pt x="471461" y="1126939"/>
                      <a:pt x="309203" y="1289197"/>
                    </a:cubicBezTo>
                    <a:lnTo>
                      <a:pt x="285832" y="1311956"/>
                    </a:lnTo>
                    <a:lnTo>
                      <a:pt x="262617" y="1289197"/>
                    </a:lnTo>
                    <a:cubicBezTo>
                      <a:pt x="100359" y="1126938"/>
                      <a:pt x="0" y="902781"/>
                      <a:pt x="0" y="655183"/>
                    </a:cubicBezTo>
                    <a:cubicBezTo>
                      <a:pt x="0" y="407586"/>
                      <a:pt x="100359" y="183428"/>
                      <a:pt x="262617" y="21170"/>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19" name="Straight Connector 18">
                <a:extLst>
                  <a:ext uri="{FF2B5EF4-FFF2-40B4-BE49-F238E27FC236}">
                    <a16:creationId xmlns:a16="http://schemas.microsoft.com/office/drawing/2014/main" id="{803A57D6-0C36-4560-A08A-16768551EF6F}"/>
                  </a:ext>
                </a:extLst>
              </p:cNvPr>
              <p:cNvCxnSpPr>
                <a:cxnSpLocks/>
              </p:cNvCxnSpPr>
              <p:nvPr/>
            </p:nvCxnSpPr>
            <p:spPr>
              <a:xfrm>
                <a:off x="8768695" y="4330454"/>
                <a:ext cx="0" cy="162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40807672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AB794F-0C7D-47A6-A355-9B54F3A082B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518BEFC-5F95-43C3-A662-CF24426CB374}"/>
              </a:ext>
            </a:extLst>
          </p:cNvPr>
          <p:cNvSpPr>
            <a:spLocks noGrp="1"/>
          </p:cNvSpPr>
          <p:nvPr>
            <p:ph type="body" orient="vert" idx="1"/>
          </p:nvPr>
        </p:nvSpPr>
        <p:spPr>
          <a:xfrm>
            <a:off x="1079500" y="1790700"/>
            <a:ext cx="10026650" cy="39782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DE020A41-C226-41AB-8766-C9BF3E9BF9D0}"/>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1/11/21</a:t>
            </a:fld>
            <a:endParaRPr lang="en-US"/>
          </a:p>
        </p:txBody>
      </p:sp>
      <p:sp>
        <p:nvSpPr>
          <p:cNvPr id="5" name="Footer Placeholder 4">
            <a:extLst>
              <a:ext uri="{FF2B5EF4-FFF2-40B4-BE49-F238E27FC236}">
                <a16:creationId xmlns:a16="http://schemas.microsoft.com/office/drawing/2014/main" id="{877795E9-017B-4505-810D-A5F553A56BC9}"/>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6626A1BD-3429-4C11-B230-8AD083EC3EC2}"/>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20567645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EA11CA2-18BF-408B-A40C-B43A0A7B80FA}"/>
              </a:ext>
            </a:extLst>
          </p:cNvPr>
          <p:cNvSpPr>
            <a:spLocks noGrp="1"/>
          </p:cNvSpPr>
          <p:nvPr>
            <p:ph type="title" orient="vert"/>
          </p:nvPr>
        </p:nvSpPr>
        <p:spPr>
          <a:xfrm>
            <a:off x="9899079" y="1079500"/>
            <a:ext cx="1292662" cy="4689476"/>
          </a:xfrm>
        </p:spPr>
        <p:txBody>
          <a:bodyPr vert="eaVert">
            <a:normAutofit/>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BAE424B6-12FC-41A1-AF7C-7E3931D97204}"/>
              </a:ext>
            </a:extLst>
          </p:cNvPr>
          <p:cNvSpPr>
            <a:spLocks noGrp="1"/>
          </p:cNvSpPr>
          <p:nvPr>
            <p:ph type="body" orient="vert" idx="1"/>
          </p:nvPr>
        </p:nvSpPr>
        <p:spPr>
          <a:xfrm>
            <a:off x="1079499" y="1079500"/>
            <a:ext cx="8495943" cy="468947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735CF957-F921-48CF-97FE-91190C1AE9B3}"/>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1/11/21</a:t>
            </a:fld>
            <a:endParaRPr lang="en-US"/>
          </a:p>
        </p:txBody>
      </p:sp>
      <p:sp>
        <p:nvSpPr>
          <p:cNvPr id="5" name="Footer Placeholder 4">
            <a:extLst>
              <a:ext uri="{FF2B5EF4-FFF2-40B4-BE49-F238E27FC236}">
                <a16:creationId xmlns:a16="http://schemas.microsoft.com/office/drawing/2014/main" id="{6653F49D-6E0C-47F7-BAAD-A427913DC4D1}"/>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B038A122-F390-46CF-BECF-3AE05CA585C4}"/>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17343090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EA217A-A229-4751-8D09-0CAD914F6286}"/>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1A9DEA33-60C3-4B28-B3EF-E93D6D46A30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F7D3B28-C66B-4279-AB67-2BC1D01239A4}"/>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1/11/21</a:t>
            </a:fld>
            <a:endParaRPr lang="en-US"/>
          </a:p>
        </p:txBody>
      </p:sp>
      <p:sp>
        <p:nvSpPr>
          <p:cNvPr id="5" name="Footer Placeholder 4">
            <a:extLst>
              <a:ext uri="{FF2B5EF4-FFF2-40B4-BE49-F238E27FC236}">
                <a16:creationId xmlns:a16="http://schemas.microsoft.com/office/drawing/2014/main" id="{8928FF39-A0DA-4F77-9297-B83C86B575D9}"/>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69D7D65A-9D4E-42F6-A8BF-1EEAFB180710}"/>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27877078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3017BB-B242-4CC6-887C-83E08CE2D54A}"/>
              </a:ext>
            </a:extLst>
          </p:cNvPr>
          <p:cNvSpPr>
            <a:spLocks noGrp="1"/>
          </p:cNvSpPr>
          <p:nvPr>
            <p:ph type="title"/>
          </p:nvPr>
        </p:nvSpPr>
        <p:spPr>
          <a:xfrm>
            <a:off x="1079500" y="2252663"/>
            <a:ext cx="4457700" cy="2349500"/>
          </a:xfrm>
        </p:spPr>
        <p:txBody>
          <a:bodyPr anchor="ctr" anchorCtr="0">
            <a:normAutofit/>
          </a:bodyPr>
          <a:lstStyle>
            <a:lvl1pPr algn="ctr">
              <a:defRPr sz="2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6695823-EA83-493F-8FEC-C72B5B9CF2FD}"/>
              </a:ext>
            </a:extLst>
          </p:cNvPr>
          <p:cNvSpPr>
            <a:spLocks noGrp="1"/>
          </p:cNvSpPr>
          <p:nvPr>
            <p:ph type="body" idx="1"/>
          </p:nvPr>
        </p:nvSpPr>
        <p:spPr>
          <a:xfrm>
            <a:off x="6654800" y="2252664"/>
            <a:ext cx="4451348" cy="2349500"/>
          </a:xfrm>
        </p:spPr>
        <p:txBody>
          <a:bodyPr anchor="ctr" anchorCtr="0"/>
          <a:lstStyle>
            <a:lvl1pPr marL="0" indent="0">
              <a:buNone/>
              <a:defRPr sz="2400" i="1">
                <a:solidFill>
                  <a:schemeClr val="tx1">
                    <a:alpha val="7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1E08E54-36BB-4AB4-BE1F-5FA8207BEAF8}"/>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1/11/21</a:t>
            </a:fld>
            <a:endParaRPr lang="en-US"/>
          </a:p>
        </p:txBody>
      </p:sp>
      <p:sp>
        <p:nvSpPr>
          <p:cNvPr id="5" name="Footer Placeholder 4">
            <a:extLst>
              <a:ext uri="{FF2B5EF4-FFF2-40B4-BE49-F238E27FC236}">
                <a16:creationId xmlns:a16="http://schemas.microsoft.com/office/drawing/2014/main" id="{C0453A6A-C55A-40A1-A3BB-DB417047F547}"/>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96D6E656-7AC0-4BD3-AFE5-4B5122E2F2D8}"/>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a:t>
            </a:fld>
            <a:endParaRPr lang="en-US"/>
          </a:p>
        </p:txBody>
      </p:sp>
      <p:grpSp>
        <p:nvGrpSpPr>
          <p:cNvPr id="20" name="Group 19">
            <a:extLst>
              <a:ext uri="{FF2B5EF4-FFF2-40B4-BE49-F238E27FC236}">
                <a16:creationId xmlns:a16="http://schemas.microsoft.com/office/drawing/2014/main" id="{E9ABE19D-0B51-4388-93D1-0CD6B767115D}"/>
              </a:ext>
            </a:extLst>
          </p:cNvPr>
          <p:cNvGrpSpPr/>
          <p:nvPr/>
        </p:nvGrpSpPr>
        <p:grpSpPr>
          <a:xfrm>
            <a:off x="999771" y="932104"/>
            <a:ext cx="913428" cy="1032464"/>
            <a:chOff x="999771" y="932104"/>
            <a:chExt cx="913428" cy="1032464"/>
          </a:xfrm>
        </p:grpSpPr>
        <p:grpSp>
          <p:nvGrpSpPr>
            <p:cNvPr id="21" name="Group 20">
              <a:extLst>
                <a:ext uri="{FF2B5EF4-FFF2-40B4-BE49-F238E27FC236}">
                  <a16:creationId xmlns:a16="http://schemas.microsoft.com/office/drawing/2014/main" id="{46226ED6-7133-4222-9552-0EA4B1B3C9FB}"/>
                </a:ext>
              </a:extLst>
            </p:cNvPr>
            <p:cNvGrpSpPr/>
            <p:nvPr/>
          </p:nvGrpSpPr>
          <p:grpSpPr>
            <a:xfrm rot="8100000" flipV="1">
              <a:off x="1047457" y="1290386"/>
              <a:ext cx="865742" cy="628383"/>
              <a:chOff x="558167" y="958515"/>
              <a:chExt cx="865742" cy="628383"/>
            </a:xfrm>
            <a:solidFill>
              <a:schemeClr val="accent3"/>
            </a:solidFill>
          </p:grpSpPr>
          <p:sp>
            <p:nvSpPr>
              <p:cNvPr id="28" name="Freeform: Shape 27">
                <a:extLst>
                  <a:ext uri="{FF2B5EF4-FFF2-40B4-BE49-F238E27FC236}">
                    <a16:creationId xmlns:a16="http://schemas.microsoft.com/office/drawing/2014/main" id="{BE810E40-D42F-4034-93BA-54446465D20B}"/>
                  </a:ext>
                </a:extLst>
              </p:cNvPr>
              <p:cNvSpPr/>
              <p:nvPr/>
            </p:nvSpPr>
            <p:spPr>
              <a:xfrm rot="8100000" flipH="1">
                <a:off x="558167" y="1122160"/>
                <a:ext cx="464738" cy="464738"/>
              </a:xfrm>
              <a:custGeom>
                <a:avLst/>
                <a:gdLst>
                  <a:gd name="connsiteX0" fmla="*/ 446142 w 464738"/>
                  <a:gd name="connsiteY0" fmla="*/ 464738 h 464738"/>
                  <a:gd name="connsiteX1" fmla="*/ 130673 w 464738"/>
                  <a:gd name="connsiteY1" fmla="*/ 334066 h 464738"/>
                  <a:gd name="connsiteX2" fmla="*/ 0 w 464738"/>
                  <a:gd name="connsiteY2" fmla="*/ 18596 h 464738"/>
                  <a:gd name="connsiteX3" fmla="*/ 836 w 464738"/>
                  <a:gd name="connsiteY3" fmla="*/ 1089 h 464738"/>
                  <a:gd name="connsiteX4" fmla="*/ 606 w 464738"/>
                  <a:gd name="connsiteY4" fmla="*/ 859 h 464738"/>
                  <a:gd name="connsiteX5" fmla="*/ 848 w 464738"/>
                  <a:gd name="connsiteY5" fmla="*/ 848 h 464738"/>
                  <a:gd name="connsiteX6" fmla="*/ 859 w 464738"/>
                  <a:gd name="connsiteY6" fmla="*/ 606 h 464738"/>
                  <a:gd name="connsiteX7" fmla="*/ 1089 w 464738"/>
                  <a:gd name="connsiteY7" fmla="*/ 836 h 464738"/>
                  <a:gd name="connsiteX8" fmla="*/ 18596 w 464738"/>
                  <a:gd name="connsiteY8" fmla="*/ 0 h 464738"/>
                  <a:gd name="connsiteX9" fmla="*/ 334066 w 464738"/>
                  <a:gd name="connsiteY9" fmla="*/ 130672 h 464738"/>
                  <a:gd name="connsiteX10" fmla="*/ 464738 w 464738"/>
                  <a:gd name="connsiteY10" fmla="*/ 446142 h 464738"/>
                  <a:gd name="connsiteX11" fmla="*/ 463902 w 464738"/>
                  <a:gd name="connsiteY11" fmla="*/ 463650 h 464738"/>
                  <a:gd name="connsiteX12" fmla="*/ 464132 w 464738"/>
                  <a:gd name="connsiteY12" fmla="*/ 463880 h 464738"/>
                  <a:gd name="connsiteX13" fmla="*/ 463891 w 464738"/>
                  <a:gd name="connsiteY13" fmla="*/ 463892 h 464738"/>
                  <a:gd name="connsiteX14" fmla="*/ 463879 w 464738"/>
                  <a:gd name="connsiteY14" fmla="*/ 464132 h 464738"/>
                  <a:gd name="connsiteX15" fmla="*/ 463650 w 464738"/>
                  <a:gd name="connsiteY15" fmla="*/ 463903 h 464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8" h="464738">
                    <a:moveTo>
                      <a:pt x="446142" y="464738"/>
                    </a:moveTo>
                    <a:cubicBezTo>
                      <a:pt x="331965" y="464738"/>
                      <a:pt x="217787" y="421181"/>
                      <a:pt x="130673" y="334066"/>
                    </a:cubicBezTo>
                    <a:cubicBezTo>
                      <a:pt x="43558" y="246952"/>
                      <a:pt x="1" y="132774"/>
                      <a:pt x="0" y="18596"/>
                    </a:cubicBezTo>
                    <a:lnTo>
                      <a:pt x="836" y="1089"/>
                    </a:lnTo>
                    <a:lnTo>
                      <a:pt x="606" y="859"/>
                    </a:lnTo>
                    <a:lnTo>
                      <a:pt x="848" y="848"/>
                    </a:lnTo>
                    <a:lnTo>
                      <a:pt x="859" y="606"/>
                    </a:lnTo>
                    <a:lnTo>
                      <a:pt x="1089" y="836"/>
                    </a:lnTo>
                    <a:lnTo>
                      <a:pt x="18596" y="0"/>
                    </a:lnTo>
                    <a:cubicBezTo>
                      <a:pt x="132774" y="0"/>
                      <a:pt x="246951" y="43557"/>
                      <a:pt x="334066" y="130672"/>
                    </a:cubicBezTo>
                    <a:cubicBezTo>
                      <a:pt x="421181" y="217787"/>
                      <a:pt x="464738" y="331964"/>
                      <a:pt x="464738" y="446142"/>
                    </a:cubicBezTo>
                    <a:lnTo>
                      <a:pt x="463902" y="463650"/>
                    </a:lnTo>
                    <a:lnTo>
                      <a:pt x="464132" y="463880"/>
                    </a:lnTo>
                    <a:lnTo>
                      <a:pt x="463891" y="463892"/>
                    </a:lnTo>
                    <a:lnTo>
                      <a:pt x="463879" y="464132"/>
                    </a:lnTo>
                    <a:lnTo>
                      <a:pt x="463650" y="463903"/>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9" name="Freeform: Shape 28">
                <a:extLst>
                  <a:ext uri="{FF2B5EF4-FFF2-40B4-BE49-F238E27FC236}">
                    <a16:creationId xmlns:a16="http://schemas.microsoft.com/office/drawing/2014/main" id="{60F6BFC2-CA89-42B8-8A5A-E9F26BA87FBB}"/>
                  </a:ext>
                </a:extLst>
              </p:cNvPr>
              <p:cNvSpPr/>
              <p:nvPr/>
            </p:nvSpPr>
            <p:spPr>
              <a:xfrm rot="5400000" flipH="1">
                <a:off x="959170" y="958515"/>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grpSp>
          <p:nvGrpSpPr>
            <p:cNvPr id="22" name="Group 21">
              <a:extLst>
                <a:ext uri="{FF2B5EF4-FFF2-40B4-BE49-F238E27FC236}">
                  <a16:creationId xmlns:a16="http://schemas.microsoft.com/office/drawing/2014/main" id="{1CA36485-DC1D-48C9-91B2-425DBC66D471}"/>
                </a:ext>
              </a:extLst>
            </p:cNvPr>
            <p:cNvGrpSpPr/>
            <p:nvPr/>
          </p:nvGrpSpPr>
          <p:grpSpPr>
            <a:xfrm rot="10800000" flipH="1" flipV="1">
              <a:off x="999771" y="932104"/>
              <a:ext cx="864005" cy="1032464"/>
              <a:chOff x="2207971" y="2384401"/>
              <a:chExt cx="864005" cy="1032464"/>
            </a:xfrm>
          </p:grpSpPr>
          <p:sp>
            <p:nvSpPr>
              <p:cNvPr id="23" name="Freeform: Shape 22">
                <a:extLst>
                  <a:ext uri="{FF2B5EF4-FFF2-40B4-BE49-F238E27FC236}">
                    <a16:creationId xmlns:a16="http://schemas.microsoft.com/office/drawing/2014/main" id="{0ACF276E-196C-4923-B7D1-48A8E6A1669C}"/>
                  </a:ext>
                </a:extLst>
              </p:cNvPr>
              <p:cNvSpPr/>
              <p:nvPr/>
            </p:nvSpPr>
            <p:spPr>
              <a:xfrm rot="13500000">
                <a:off x="2207971" y="2856305"/>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4" name="Freeform: Shape 23">
                <a:extLst>
                  <a:ext uri="{FF2B5EF4-FFF2-40B4-BE49-F238E27FC236}">
                    <a16:creationId xmlns:a16="http://schemas.microsoft.com/office/drawing/2014/main" id="{FFE3686C-DFF6-4995-81B8-FA38F5BB0401}"/>
                  </a:ext>
                </a:extLst>
              </p:cNvPr>
              <p:cNvSpPr/>
              <p:nvPr/>
            </p:nvSpPr>
            <p:spPr>
              <a:xfrm rot="10800000">
                <a:off x="2607238" y="2688467"/>
                <a:ext cx="464738" cy="464738"/>
              </a:xfrm>
              <a:custGeom>
                <a:avLst/>
                <a:gdLst>
                  <a:gd name="connsiteX0" fmla="*/ 446142 w 464738"/>
                  <a:gd name="connsiteY0" fmla="*/ 464738 h 464738"/>
                  <a:gd name="connsiteX1" fmla="*/ 130673 w 464738"/>
                  <a:gd name="connsiteY1" fmla="*/ 334066 h 464738"/>
                  <a:gd name="connsiteX2" fmla="*/ 0 w 464738"/>
                  <a:gd name="connsiteY2" fmla="*/ 18596 h 464738"/>
                  <a:gd name="connsiteX3" fmla="*/ 836 w 464738"/>
                  <a:gd name="connsiteY3" fmla="*/ 1089 h 464738"/>
                  <a:gd name="connsiteX4" fmla="*/ 606 w 464738"/>
                  <a:gd name="connsiteY4" fmla="*/ 859 h 464738"/>
                  <a:gd name="connsiteX5" fmla="*/ 848 w 464738"/>
                  <a:gd name="connsiteY5" fmla="*/ 848 h 464738"/>
                  <a:gd name="connsiteX6" fmla="*/ 859 w 464738"/>
                  <a:gd name="connsiteY6" fmla="*/ 606 h 464738"/>
                  <a:gd name="connsiteX7" fmla="*/ 1089 w 464738"/>
                  <a:gd name="connsiteY7" fmla="*/ 836 h 464738"/>
                  <a:gd name="connsiteX8" fmla="*/ 18596 w 464738"/>
                  <a:gd name="connsiteY8" fmla="*/ 0 h 464738"/>
                  <a:gd name="connsiteX9" fmla="*/ 334066 w 464738"/>
                  <a:gd name="connsiteY9" fmla="*/ 130672 h 464738"/>
                  <a:gd name="connsiteX10" fmla="*/ 464738 w 464738"/>
                  <a:gd name="connsiteY10" fmla="*/ 446142 h 464738"/>
                  <a:gd name="connsiteX11" fmla="*/ 463902 w 464738"/>
                  <a:gd name="connsiteY11" fmla="*/ 463650 h 464738"/>
                  <a:gd name="connsiteX12" fmla="*/ 464132 w 464738"/>
                  <a:gd name="connsiteY12" fmla="*/ 463880 h 464738"/>
                  <a:gd name="connsiteX13" fmla="*/ 463891 w 464738"/>
                  <a:gd name="connsiteY13" fmla="*/ 463892 h 464738"/>
                  <a:gd name="connsiteX14" fmla="*/ 463879 w 464738"/>
                  <a:gd name="connsiteY14" fmla="*/ 464132 h 464738"/>
                  <a:gd name="connsiteX15" fmla="*/ 463650 w 464738"/>
                  <a:gd name="connsiteY15" fmla="*/ 463903 h 464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8" h="464738">
                    <a:moveTo>
                      <a:pt x="446142" y="464738"/>
                    </a:moveTo>
                    <a:cubicBezTo>
                      <a:pt x="331965" y="464738"/>
                      <a:pt x="217787" y="421181"/>
                      <a:pt x="130673" y="334066"/>
                    </a:cubicBezTo>
                    <a:cubicBezTo>
                      <a:pt x="43558" y="246952"/>
                      <a:pt x="1" y="132774"/>
                      <a:pt x="0" y="18596"/>
                    </a:cubicBezTo>
                    <a:lnTo>
                      <a:pt x="836" y="1089"/>
                    </a:lnTo>
                    <a:lnTo>
                      <a:pt x="606" y="859"/>
                    </a:lnTo>
                    <a:lnTo>
                      <a:pt x="848" y="848"/>
                    </a:lnTo>
                    <a:lnTo>
                      <a:pt x="859" y="606"/>
                    </a:lnTo>
                    <a:lnTo>
                      <a:pt x="1089" y="836"/>
                    </a:lnTo>
                    <a:lnTo>
                      <a:pt x="18596" y="0"/>
                    </a:lnTo>
                    <a:cubicBezTo>
                      <a:pt x="132774" y="0"/>
                      <a:pt x="246951" y="43557"/>
                      <a:pt x="334066" y="130672"/>
                    </a:cubicBezTo>
                    <a:cubicBezTo>
                      <a:pt x="421181" y="217787"/>
                      <a:pt x="464738" y="331964"/>
                      <a:pt x="464738" y="446142"/>
                    </a:cubicBezTo>
                    <a:lnTo>
                      <a:pt x="463902" y="463650"/>
                    </a:lnTo>
                    <a:lnTo>
                      <a:pt x="464132" y="463880"/>
                    </a:lnTo>
                    <a:lnTo>
                      <a:pt x="463891" y="463892"/>
                    </a:lnTo>
                    <a:lnTo>
                      <a:pt x="463879" y="464132"/>
                    </a:lnTo>
                    <a:lnTo>
                      <a:pt x="463650" y="463903"/>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25" name="Group 24">
                <a:extLst>
                  <a:ext uri="{FF2B5EF4-FFF2-40B4-BE49-F238E27FC236}">
                    <a16:creationId xmlns:a16="http://schemas.microsoft.com/office/drawing/2014/main" id="{9DCBF653-CCB9-47B2-9DD9-68847A45D82D}"/>
                  </a:ext>
                </a:extLst>
              </p:cNvPr>
              <p:cNvGrpSpPr/>
              <p:nvPr/>
            </p:nvGrpSpPr>
            <p:grpSpPr>
              <a:xfrm>
                <a:off x="2440769" y="2384401"/>
                <a:ext cx="313009" cy="1032464"/>
                <a:chOff x="2440769" y="2384401"/>
                <a:chExt cx="313009" cy="1032464"/>
              </a:xfrm>
            </p:grpSpPr>
            <p:cxnSp>
              <p:nvCxnSpPr>
                <p:cNvPr id="26" name="Straight Connector 25">
                  <a:extLst>
                    <a:ext uri="{FF2B5EF4-FFF2-40B4-BE49-F238E27FC236}">
                      <a16:creationId xmlns:a16="http://schemas.microsoft.com/office/drawing/2014/main" id="{7F081A1F-C7C9-4907-AAED-B4E9B64973FB}"/>
                    </a:ext>
                  </a:extLst>
                </p:cNvPr>
                <p:cNvCxnSpPr>
                  <a:cxnSpLocks/>
                </p:cNvCxnSpPr>
                <p:nvPr/>
              </p:nvCxnSpPr>
              <p:spPr>
                <a:xfrm rot="10800000" flipH="1">
                  <a:off x="2440769" y="2516865"/>
                  <a:ext cx="0" cy="90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34F8F89A-0719-4D9A-8379-9EEBD7201052}"/>
                    </a:ext>
                  </a:extLst>
                </p:cNvPr>
                <p:cNvCxnSpPr>
                  <a:cxnSpLocks/>
                </p:cNvCxnSpPr>
                <p:nvPr/>
              </p:nvCxnSpPr>
              <p:spPr>
                <a:xfrm rot="8100000" flipH="1">
                  <a:off x="2753778" y="2384401"/>
                  <a:ext cx="0" cy="90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grpSp>
      <p:grpSp>
        <p:nvGrpSpPr>
          <p:cNvPr id="30" name="Group 29">
            <a:extLst>
              <a:ext uri="{FF2B5EF4-FFF2-40B4-BE49-F238E27FC236}">
                <a16:creationId xmlns:a16="http://schemas.microsoft.com/office/drawing/2014/main" id="{E7AA5779-FF0F-4ACF-A56C-710A4CDEC8A3}"/>
              </a:ext>
            </a:extLst>
          </p:cNvPr>
          <p:cNvGrpSpPr/>
          <p:nvPr/>
        </p:nvGrpSpPr>
        <p:grpSpPr>
          <a:xfrm>
            <a:off x="1437136" y="649304"/>
            <a:ext cx="388541" cy="388541"/>
            <a:chOff x="5752675" y="5440856"/>
            <a:chExt cx="388541" cy="388541"/>
          </a:xfrm>
        </p:grpSpPr>
        <p:sp>
          <p:nvSpPr>
            <p:cNvPr id="31" name="Oval 30">
              <a:extLst>
                <a:ext uri="{FF2B5EF4-FFF2-40B4-BE49-F238E27FC236}">
                  <a16:creationId xmlns:a16="http://schemas.microsoft.com/office/drawing/2014/main" id="{5F0ADB13-4626-4F84-B513-0B58E65C248E}"/>
                </a:ext>
              </a:extLst>
            </p:cNvPr>
            <p:cNvSpPr/>
            <p:nvPr/>
          </p:nvSpPr>
          <p:spPr>
            <a:xfrm rot="10800000">
              <a:off x="5800801" y="5488982"/>
              <a:ext cx="340415" cy="340415"/>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2" name="Oval 31">
              <a:extLst>
                <a:ext uri="{FF2B5EF4-FFF2-40B4-BE49-F238E27FC236}">
                  <a16:creationId xmlns:a16="http://schemas.microsoft.com/office/drawing/2014/main" id="{AF46BC46-AD78-4932-95BA-D3009154CA7A}"/>
                </a:ext>
              </a:extLst>
            </p:cNvPr>
            <p:cNvSpPr/>
            <p:nvPr/>
          </p:nvSpPr>
          <p:spPr>
            <a:xfrm>
              <a:off x="5752675" y="5440856"/>
              <a:ext cx="340415" cy="340415"/>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cxnSp>
        <p:nvCxnSpPr>
          <p:cNvPr id="33" name="Straight Connector 32">
            <a:extLst>
              <a:ext uri="{FF2B5EF4-FFF2-40B4-BE49-F238E27FC236}">
                <a16:creationId xmlns:a16="http://schemas.microsoft.com/office/drawing/2014/main" id="{D38118F0-6EA8-4901-9161-9101C6DDD97E}"/>
              </a:ext>
            </a:extLst>
          </p:cNvPr>
          <p:cNvCxnSpPr>
            <a:cxnSpLocks/>
          </p:cNvCxnSpPr>
          <p:nvPr/>
        </p:nvCxnSpPr>
        <p:spPr>
          <a:xfrm rot="16200000" flipH="1">
            <a:off x="5826000" y="3429001"/>
            <a:ext cx="540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450444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ED013D-A80D-4455-B886-0C3448294C02}"/>
              </a:ext>
            </a:extLst>
          </p:cNvPr>
          <p:cNvSpPr>
            <a:spLocks noGrp="1"/>
          </p:cNvSpPr>
          <p:nvPr>
            <p:ph type="title"/>
          </p:nvPr>
        </p:nvSpPr>
        <p:spPr/>
        <p:txBody>
          <a:bodyPr/>
          <a:lstStyle>
            <a:lvl1pPr algn="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A99D3AB-20B9-4D90-8106-506F443682C8}"/>
              </a:ext>
            </a:extLst>
          </p:cNvPr>
          <p:cNvSpPr>
            <a:spLocks noGrp="1"/>
          </p:cNvSpPr>
          <p:nvPr>
            <p:ph sz="half" idx="1"/>
          </p:nvPr>
        </p:nvSpPr>
        <p:spPr>
          <a:xfrm>
            <a:off x="1085850" y="1790700"/>
            <a:ext cx="4740150" cy="39782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85F9DF39-257F-4C10-A7B4-1AA1C66F28E9}"/>
              </a:ext>
            </a:extLst>
          </p:cNvPr>
          <p:cNvSpPr>
            <a:spLocks noGrp="1"/>
          </p:cNvSpPr>
          <p:nvPr>
            <p:ph sz="half" idx="2"/>
          </p:nvPr>
        </p:nvSpPr>
        <p:spPr>
          <a:xfrm>
            <a:off x="6366000" y="1790700"/>
            <a:ext cx="4740150" cy="39782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E0E57E5E-B324-4633-AB65-4A53498B9FAD}"/>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1/11/21</a:t>
            </a:fld>
            <a:endParaRPr lang="en-US"/>
          </a:p>
        </p:txBody>
      </p:sp>
      <p:sp>
        <p:nvSpPr>
          <p:cNvPr id="6" name="Footer Placeholder 5">
            <a:extLst>
              <a:ext uri="{FF2B5EF4-FFF2-40B4-BE49-F238E27FC236}">
                <a16:creationId xmlns:a16="http://schemas.microsoft.com/office/drawing/2014/main" id="{5B42A16D-8423-4C91-B839-F95380250FA3}"/>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063AD46B-C875-4F91-8991-4A4E5D768D92}"/>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31102395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5170C3-74D3-4445-A879-4F7CF42ED29A}"/>
              </a:ext>
            </a:extLst>
          </p:cNvPr>
          <p:cNvSpPr>
            <a:spLocks noGrp="1"/>
          </p:cNvSpPr>
          <p:nvPr>
            <p:ph type="title"/>
          </p:nvPr>
        </p:nvSpPr>
        <p:spPr>
          <a:xfrm>
            <a:off x="1079500" y="1011238"/>
            <a:ext cx="10026650" cy="655637"/>
          </a:xfrm>
        </p:spPr>
        <p:txBody>
          <a:bodyPr>
            <a:normAutofit/>
          </a:bodyPr>
          <a:lstStyle>
            <a:lvl1pPr algn="l">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2B64494-3C1C-49FE-ADB2-6F41CEEA82EF}"/>
              </a:ext>
            </a:extLst>
          </p:cNvPr>
          <p:cNvSpPr>
            <a:spLocks noGrp="1"/>
          </p:cNvSpPr>
          <p:nvPr>
            <p:ph type="body" idx="1"/>
          </p:nvPr>
        </p:nvSpPr>
        <p:spPr>
          <a:xfrm>
            <a:off x="1079500" y="1854200"/>
            <a:ext cx="4741200" cy="553998"/>
          </a:xfrm>
        </p:spPr>
        <p:txBody>
          <a:bodyPr anchor="t" anchorCtr="0">
            <a:normAutofit/>
          </a:bodyPr>
          <a:lstStyle>
            <a:lvl1pPr marL="0" indent="0">
              <a:lnSpc>
                <a:spcPct val="100000"/>
              </a:lnSpc>
              <a:buNone/>
              <a:defRPr sz="1800" b="0" cap="all" spc="300" baseline="0">
                <a:solidFill>
                  <a:schemeClr val="tx1">
                    <a:alpha val="8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8EE19A6-8340-43A4-9B30-A27DEB9E2BF1}"/>
              </a:ext>
            </a:extLst>
          </p:cNvPr>
          <p:cNvSpPr>
            <a:spLocks noGrp="1"/>
          </p:cNvSpPr>
          <p:nvPr>
            <p:ph sz="half" idx="2"/>
          </p:nvPr>
        </p:nvSpPr>
        <p:spPr>
          <a:xfrm>
            <a:off x="1079500" y="2525561"/>
            <a:ext cx="4741200" cy="32434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7B9D4B31-0090-483A-BF84-CEA2B22D51D5}"/>
              </a:ext>
            </a:extLst>
          </p:cNvPr>
          <p:cNvSpPr>
            <a:spLocks noGrp="1"/>
          </p:cNvSpPr>
          <p:nvPr>
            <p:ph type="body" sz="quarter" idx="3"/>
          </p:nvPr>
        </p:nvSpPr>
        <p:spPr>
          <a:xfrm>
            <a:off x="6364950" y="1854200"/>
            <a:ext cx="4741200" cy="553998"/>
          </a:xfrm>
        </p:spPr>
        <p:txBody>
          <a:bodyPr anchor="t" anchorCtr="0">
            <a:normAutofit/>
          </a:bodyPr>
          <a:lstStyle>
            <a:lvl1pPr marL="0" indent="0">
              <a:lnSpc>
                <a:spcPct val="100000"/>
              </a:lnSpc>
              <a:buNone/>
              <a:defRPr sz="1800" b="0" cap="all" spc="300" baseline="0">
                <a:solidFill>
                  <a:schemeClr val="tx1">
                    <a:alpha val="8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08DB9E9-0BD8-4F85-9342-5C5BA0D35CEA}"/>
              </a:ext>
            </a:extLst>
          </p:cNvPr>
          <p:cNvSpPr>
            <a:spLocks noGrp="1"/>
          </p:cNvSpPr>
          <p:nvPr>
            <p:ph sz="quarter" idx="4"/>
          </p:nvPr>
        </p:nvSpPr>
        <p:spPr>
          <a:xfrm>
            <a:off x="6364950" y="2525560"/>
            <a:ext cx="4741200" cy="32434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52AE3D3E-6168-45C3-BAB4-04FFFB983541}"/>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1/11/21</a:t>
            </a:fld>
            <a:endParaRPr lang="en-US"/>
          </a:p>
        </p:txBody>
      </p:sp>
      <p:sp>
        <p:nvSpPr>
          <p:cNvPr id="8" name="Footer Placeholder 7">
            <a:extLst>
              <a:ext uri="{FF2B5EF4-FFF2-40B4-BE49-F238E27FC236}">
                <a16:creationId xmlns:a16="http://schemas.microsoft.com/office/drawing/2014/main" id="{DA8F8D02-7CCF-4321-847A-CD553E52A342}"/>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9" name="Slide Number Placeholder 8">
            <a:extLst>
              <a:ext uri="{FF2B5EF4-FFF2-40B4-BE49-F238E27FC236}">
                <a16:creationId xmlns:a16="http://schemas.microsoft.com/office/drawing/2014/main" id="{9F966368-2A9A-4617-A2A9-E4E9ACD06381}"/>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30960245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90855A-C7D7-455F-BD47-AB4221DD0240}"/>
              </a:ext>
            </a:extLst>
          </p:cNvPr>
          <p:cNvSpPr>
            <a:spLocks noGrp="1"/>
          </p:cNvSpPr>
          <p:nvPr>
            <p:ph type="title"/>
          </p:nvPr>
        </p:nvSpPr>
        <p:spPr>
          <a:xfrm>
            <a:off x="1079500" y="1079500"/>
            <a:ext cx="10026650" cy="4689475"/>
          </a:xfrm>
        </p:spPr>
        <p:txBody>
          <a:bodyPr anchor="ctr"/>
          <a:lstStyle>
            <a:lvl1pPr algn="ctr">
              <a:defRPr/>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1629F6FD-C2F8-4688-B52A-ED76F48B8B41}"/>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1/11/21</a:t>
            </a:fld>
            <a:endParaRPr lang="en-US"/>
          </a:p>
        </p:txBody>
      </p:sp>
      <p:sp>
        <p:nvSpPr>
          <p:cNvPr id="4" name="Footer Placeholder 3">
            <a:extLst>
              <a:ext uri="{FF2B5EF4-FFF2-40B4-BE49-F238E27FC236}">
                <a16:creationId xmlns:a16="http://schemas.microsoft.com/office/drawing/2014/main" id="{AB358F0F-237C-4F8E-A5A7-48269F700B1D}"/>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5" name="Slide Number Placeholder 4">
            <a:extLst>
              <a:ext uri="{FF2B5EF4-FFF2-40B4-BE49-F238E27FC236}">
                <a16:creationId xmlns:a16="http://schemas.microsoft.com/office/drawing/2014/main" id="{68C3629E-70C3-44A4-A268-2194CD424AF9}"/>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27704670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F0232D4-EC56-49D3-B967-D972B5E5E2C1}"/>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1/11/21</a:t>
            </a:fld>
            <a:endParaRPr lang="en-US"/>
          </a:p>
        </p:txBody>
      </p:sp>
      <p:sp>
        <p:nvSpPr>
          <p:cNvPr id="3" name="Footer Placeholder 2">
            <a:extLst>
              <a:ext uri="{FF2B5EF4-FFF2-40B4-BE49-F238E27FC236}">
                <a16:creationId xmlns:a16="http://schemas.microsoft.com/office/drawing/2014/main" id="{0B2C3171-136A-405F-B1CF-C0DAFAA21E41}"/>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76523E7E-BA29-40D2-BE24-10E7F7050409}"/>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26828874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3607EF-706F-47DD-B487-7C3E4EDE1945}"/>
              </a:ext>
            </a:extLst>
          </p:cNvPr>
          <p:cNvSpPr>
            <a:spLocks noGrp="1"/>
          </p:cNvSpPr>
          <p:nvPr>
            <p:ph type="title"/>
          </p:nvPr>
        </p:nvSpPr>
        <p:spPr>
          <a:xfrm>
            <a:off x="1071607" y="1011238"/>
            <a:ext cx="3906000" cy="1292400"/>
          </a:xfrm>
        </p:spPr>
        <p:txBody>
          <a:bodyPr anchor="t" anchorCtr="0">
            <a:normAutofit/>
          </a:bodyPr>
          <a:lstStyle>
            <a:lvl1pPr>
              <a:defRPr sz="28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8298442-7D9F-4D62-866B-FBA382F06C4C}"/>
              </a:ext>
            </a:extLst>
          </p:cNvPr>
          <p:cNvSpPr>
            <a:spLocks noGrp="1"/>
          </p:cNvSpPr>
          <p:nvPr>
            <p:ph idx="1"/>
          </p:nvPr>
        </p:nvSpPr>
        <p:spPr>
          <a:xfrm>
            <a:off x="5537200" y="955230"/>
            <a:ext cx="5583193" cy="4813745"/>
          </a:xfrm>
        </p:spPr>
        <p:txBody>
          <a:bodyPr/>
          <a:lstStyle>
            <a:lvl1pPr marL="0" indent="0">
              <a:lnSpc>
                <a:spcPct val="100000"/>
              </a:lnSpc>
              <a:buFontTx/>
              <a:buNone/>
              <a:defRPr sz="4800"/>
            </a:lvl1pPr>
            <a:lvl2pPr marL="0">
              <a:lnSpc>
                <a:spcPct val="100000"/>
              </a:lnSpc>
              <a:defRPr sz="4800"/>
            </a:lvl2pPr>
            <a:lvl3pPr marL="0" indent="0">
              <a:buNone/>
              <a:defRPr sz="2000"/>
            </a:lvl3pPr>
            <a:lvl4pPr marL="0">
              <a:defRPr sz="2000"/>
            </a:lvl4pPr>
            <a:lvl5pPr marL="360000">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267D1DB7-AC43-460E-B3C5-9F8B37D1B50A}"/>
              </a:ext>
            </a:extLst>
          </p:cNvPr>
          <p:cNvSpPr>
            <a:spLocks noGrp="1"/>
          </p:cNvSpPr>
          <p:nvPr>
            <p:ph type="body" sz="half" idx="2"/>
          </p:nvPr>
        </p:nvSpPr>
        <p:spPr>
          <a:xfrm>
            <a:off x="1079499" y="2664000"/>
            <a:ext cx="3905999" cy="3106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40C5DE9-6995-4F6E-AF64-6CE9A677971D}"/>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1/11/21</a:t>
            </a:fld>
            <a:endParaRPr lang="en-US"/>
          </a:p>
        </p:txBody>
      </p:sp>
      <p:sp>
        <p:nvSpPr>
          <p:cNvPr id="6" name="Footer Placeholder 5">
            <a:extLst>
              <a:ext uri="{FF2B5EF4-FFF2-40B4-BE49-F238E27FC236}">
                <a16:creationId xmlns:a16="http://schemas.microsoft.com/office/drawing/2014/main" id="{388BC655-2B4D-48CA-90B9-740400332295}"/>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1314A7E0-1D83-4CE0-9FFE-3EEE2B3C27ED}"/>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1491652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F7F85-950A-4BED-AE31-5C85DE4FA488}"/>
              </a:ext>
            </a:extLst>
          </p:cNvPr>
          <p:cNvSpPr>
            <a:spLocks noGrp="1"/>
          </p:cNvSpPr>
          <p:nvPr>
            <p:ph type="title"/>
          </p:nvPr>
        </p:nvSpPr>
        <p:spPr>
          <a:xfrm>
            <a:off x="1079501" y="1011238"/>
            <a:ext cx="3905250" cy="1292662"/>
          </a:xfrm>
        </p:spPr>
        <p:txBody>
          <a:bodyPr anchor="t" anchorCtr="0">
            <a:normAutofit/>
          </a:bodyPr>
          <a:lstStyle>
            <a:lvl1pPr>
              <a:defRPr sz="28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6813A008-3741-4305-8A06-C0D8404A32BB}"/>
              </a:ext>
            </a:extLst>
          </p:cNvPr>
          <p:cNvSpPr>
            <a:spLocks noGrp="1"/>
          </p:cNvSpPr>
          <p:nvPr>
            <p:ph type="pic" idx="1"/>
          </p:nvPr>
        </p:nvSpPr>
        <p:spPr>
          <a:xfrm>
            <a:off x="5537200" y="531813"/>
            <a:ext cx="6113812" cy="578484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BF2ADC63-3365-4920-AF26-600F4D2EA579}"/>
              </a:ext>
            </a:extLst>
          </p:cNvPr>
          <p:cNvSpPr>
            <a:spLocks noGrp="1"/>
          </p:cNvSpPr>
          <p:nvPr>
            <p:ph type="body" sz="half" idx="2"/>
          </p:nvPr>
        </p:nvSpPr>
        <p:spPr>
          <a:xfrm>
            <a:off x="1079500" y="2663825"/>
            <a:ext cx="3905250" cy="310515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AC161BE-EF8B-4F4D-8197-61442EBC46BD}"/>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1/11/21</a:t>
            </a:fld>
            <a:endParaRPr lang="en-US"/>
          </a:p>
        </p:txBody>
      </p:sp>
      <p:sp>
        <p:nvSpPr>
          <p:cNvPr id="6" name="Footer Placeholder 5">
            <a:extLst>
              <a:ext uri="{FF2B5EF4-FFF2-40B4-BE49-F238E27FC236}">
                <a16:creationId xmlns:a16="http://schemas.microsoft.com/office/drawing/2014/main" id="{9FD37897-BFE5-414E-9334-53116988DC37}"/>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3F5BF024-9A20-4B80-976D-420DCCD1616D}"/>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14598835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C700152-D18D-4405-8FB2-5985831B57A0}"/>
              </a:ext>
            </a:extLst>
          </p:cNvPr>
          <p:cNvSpPr>
            <a:spLocks noGrp="1"/>
          </p:cNvSpPr>
          <p:nvPr>
            <p:ph type="title"/>
          </p:nvPr>
        </p:nvSpPr>
        <p:spPr>
          <a:xfrm>
            <a:off x="1079500" y="1011238"/>
            <a:ext cx="10026650" cy="655637"/>
          </a:xfrm>
          <a:prstGeom prst="rect">
            <a:avLst/>
          </a:prstGeom>
        </p:spPr>
        <p:txBody>
          <a:bodyPr vert="horz" lIns="0" tIns="0" rIns="0" bIns="0" rtlCol="0" anchor="t"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22E92E1-0C4A-474E-8E29-8DB404101BA7}"/>
              </a:ext>
            </a:extLst>
          </p:cNvPr>
          <p:cNvSpPr>
            <a:spLocks noGrp="1"/>
          </p:cNvSpPr>
          <p:nvPr>
            <p:ph type="body" idx="1"/>
          </p:nvPr>
        </p:nvSpPr>
        <p:spPr>
          <a:xfrm>
            <a:off x="1079500" y="1790700"/>
            <a:ext cx="10026650" cy="3978275"/>
          </a:xfrm>
          <a:prstGeom prst="rect">
            <a:avLst/>
          </a:prstGeom>
        </p:spPr>
        <p:txBody>
          <a:bodyPr vert="horz" lIns="0" tIns="0" rIns="0" bIns="0" rtlCol="0" anchor="t" anchorCtr="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B122E245-B48B-4526-8D2D-9475E64B0624}"/>
              </a:ext>
            </a:extLst>
          </p:cNvPr>
          <p:cNvSpPr>
            <a:spLocks noGrp="1"/>
          </p:cNvSpPr>
          <p:nvPr>
            <p:ph type="dt" sz="half" idx="2"/>
          </p:nvPr>
        </p:nvSpPr>
        <p:spPr>
          <a:xfrm>
            <a:off x="541338" y="6401999"/>
            <a:ext cx="2206625" cy="369332"/>
          </a:xfrm>
          <a:prstGeom prst="rect">
            <a:avLst/>
          </a:prstGeom>
        </p:spPr>
        <p:txBody>
          <a:bodyPr vert="horz" lIns="0" tIns="0" rIns="0" bIns="0" rtlCol="0" anchor="ctr">
            <a:normAutofit/>
          </a:bodyPr>
          <a:lstStyle>
            <a:lvl1pPr algn="l">
              <a:defRPr sz="1000" cap="all" spc="300" baseline="0">
                <a:solidFill>
                  <a:schemeClr val="tx1">
                    <a:alpha val="70000"/>
                  </a:schemeClr>
                </a:solidFill>
              </a:defRPr>
            </a:lvl1pPr>
          </a:lstStyle>
          <a:p>
            <a:fld id="{64F0E216-BA48-4F04-AC4F-645AA0DD6AC6}" type="datetimeFigureOut">
              <a:rPr lang="en-US" smtClean="0"/>
              <a:pPr/>
              <a:t>1/11/21</a:t>
            </a:fld>
            <a:endParaRPr lang="en-US" dirty="0"/>
          </a:p>
        </p:txBody>
      </p:sp>
      <p:sp>
        <p:nvSpPr>
          <p:cNvPr id="5" name="Footer Placeholder 4">
            <a:extLst>
              <a:ext uri="{FF2B5EF4-FFF2-40B4-BE49-F238E27FC236}">
                <a16:creationId xmlns:a16="http://schemas.microsoft.com/office/drawing/2014/main" id="{C2A0FE5C-A494-40F2-A357-786AFFA6318E}"/>
              </a:ext>
            </a:extLst>
          </p:cNvPr>
          <p:cNvSpPr>
            <a:spLocks noGrp="1"/>
          </p:cNvSpPr>
          <p:nvPr>
            <p:ph type="ftr" sz="quarter" idx="3"/>
          </p:nvPr>
        </p:nvSpPr>
        <p:spPr>
          <a:xfrm>
            <a:off x="3308350" y="6401999"/>
            <a:ext cx="5575300" cy="369332"/>
          </a:xfrm>
          <a:prstGeom prst="rect">
            <a:avLst/>
          </a:prstGeom>
        </p:spPr>
        <p:txBody>
          <a:bodyPr vert="horz" lIns="0" tIns="0" rIns="0" bIns="0" rtlCol="0" anchor="ctr">
            <a:normAutofit/>
          </a:bodyPr>
          <a:lstStyle>
            <a:lvl1pPr algn="ctr">
              <a:defRPr sz="1000" cap="all" spc="300" baseline="0">
                <a:solidFill>
                  <a:schemeClr val="tx1">
                    <a:alpha val="70000"/>
                  </a:schemeClr>
                </a:solidFill>
              </a:defRPr>
            </a:lvl1pPr>
          </a:lstStyle>
          <a:p>
            <a:endParaRPr lang="en-US" dirty="0"/>
          </a:p>
        </p:txBody>
      </p:sp>
      <p:sp>
        <p:nvSpPr>
          <p:cNvPr id="6" name="Slide Number Placeholder 5">
            <a:extLst>
              <a:ext uri="{FF2B5EF4-FFF2-40B4-BE49-F238E27FC236}">
                <a16:creationId xmlns:a16="http://schemas.microsoft.com/office/drawing/2014/main" id="{504686A1-EDE2-44D9-A671-F708A6F883D7}"/>
              </a:ext>
            </a:extLst>
          </p:cNvPr>
          <p:cNvSpPr>
            <a:spLocks noGrp="1"/>
          </p:cNvSpPr>
          <p:nvPr>
            <p:ph type="sldNum" sz="quarter" idx="4"/>
          </p:nvPr>
        </p:nvSpPr>
        <p:spPr>
          <a:xfrm>
            <a:off x="9442800" y="6401999"/>
            <a:ext cx="2208212" cy="369332"/>
          </a:xfrm>
          <a:prstGeom prst="rect">
            <a:avLst/>
          </a:prstGeom>
        </p:spPr>
        <p:txBody>
          <a:bodyPr vert="horz" lIns="0" tIns="0" rIns="0" bIns="0" rtlCol="0" anchor="ctr">
            <a:normAutofit/>
          </a:bodyPr>
          <a:lstStyle>
            <a:lvl1pPr algn="r">
              <a:defRPr sz="1000" cap="all" spc="300" baseline="0">
                <a:solidFill>
                  <a:schemeClr val="tx1">
                    <a:alpha val="70000"/>
                  </a:schemeClr>
                </a:solidFill>
              </a:defRPr>
            </a:lvl1pPr>
          </a:lstStyle>
          <a:p>
            <a:fld id="{D39607A7-8386-47DB-8578-DDEDD194E5D4}" type="slidenum">
              <a:rPr lang="en-US" smtClean="0"/>
              <a:pPr/>
              <a:t>‹#›</a:t>
            </a:fld>
            <a:endParaRPr lang="en-US" dirty="0"/>
          </a:p>
        </p:txBody>
      </p:sp>
    </p:spTree>
    <p:extLst>
      <p:ext uri="{BB962C8B-B14F-4D97-AF65-F5344CB8AC3E}">
        <p14:creationId xmlns:p14="http://schemas.microsoft.com/office/powerpoint/2010/main" val="1404983787"/>
      </p:ext>
    </p:extLst>
  </p:cSld>
  <p:clrMap bg1="dk1" tx1="lt1" bg2="dk2" tx2="lt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20" r:id="rId6"/>
    <p:sldLayoutId id="2147483715" r:id="rId7"/>
    <p:sldLayoutId id="2147483716" r:id="rId8"/>
    <p:sldLayoutId id="2147483717" r:id="rId9"/>
    <p:sldLayoutId id="2147483719" r:id="rId10"/>
    <p:sldLayoutId id="2147483718" r:id="rId11"/>
  </p:sldLayoutIdLst>
  <p:txStyles>
    <p:titleStyle>
      <a:lvl1pPr algn="l" defTabSz="914400" rtl="0" eaLnBrk="1" latinLnBrk="0" hangingPunct="1">
        <a:lnSpc>
          <a:spcPct val="100000"/>
        </a:lnSpc>
        <a:spcBef>
          <a:spcPct val="0"/>
        </a:spcBef>
        <a:buNone/>
        <a:defRPr sz="2800" kern="1200" cap="all" spc="400" baseline="0">
          <a:solidFill>
            <a:schemeClr val="tx1"/>
          </a:solidFill>
          <a:latin typeface="+mj-lt"/>
          <a:ea typeface="+mj-ea"/>
          <a:cs typeface="+mj-cs"/>
        </a:defRPr>
      </a:lvl1pPr>
    </p:titleStyle>
    <p:bodyStyle>
      <a:lvl1pPr marL="360000" indent="-360000" algn="l" defTabSz="914400" rtl="0" eaLnBrk="1" latinLnBrk="0" hangingPunct="1">
        <a:lnSpc>
          <a:spcPct val="125000"/>
        </a:lnSpc>
        <a:spcBef>
          <a:spcPts val="1000"/>
        </a:spcBef>
        <a:buClr>
          <a:schemeClr val="accent1">
            <a:lumMod val="60000"/>
            <a:lumOff val="40000"/>
          </a:schemeClr>
        </a:buClr>
        <a:buFont typeface="Wingdings" panose="05000000000000000000" pitchFamily="2" charset="2"/>
        <a:buChar char=""/>
        <a:defRPr sz="2000" kern="1200">
          <a:solidFill>
            <a:schemeClr val="tx1">
              <a:alpha val="70000"/>
            </a:schemeClr>
          </a:solidFill>
          <a:latin typeface="+mn-lt"/>
          <a:ea typeface="+mn-ea"/>
          <a:cs typeface="+mn-cs"/>
        </a:defRPr>
      </a:lvl1pPr>
      <a:lvl2pPr marL="360000" indent="0" algn="l" defTabSz="914400" rtl="0" eaLnBrk="1" latinLnBrk="0" hangingPunct="1">
        <a:lnSpc>
          <a:spcPct val="125000"/>
        </a:lnSpc>
        <a:spcBef>
          <a:spcPts val="500"/>
        </a:spcBef>
        <a:buClr>
          <a:schemeClr val="accent1">
            <a:lumMod val="60000"/>
            <a:lumOff val="40000"/>
          </a:schemeClr>
        </a:buClr>
        <a:buFontTx/>
        <a:buNone/>
        <a:defRPr sz="2000" i="1" kern="1200">
          <a:solidFill>
            <a:schemeClr val="tx1">
              <a:alpha val="70000"/>
            </a:schemeClr>
          </a:solidFill>
          <a:latin typeface="+mn-lt"/>
          <a:ea typeface="+mn-ea"/>
          <a:cs typeface="+mn-cs"/>
        </a:defRPr>
      </a:lvl2pPr>
      <a:lvl3pPr marL="1080000" indent="-360000" algn="l" defTabSz="914400" rtl="0" eaLnBrk="1" latinLnBrk="0" hangingPunct="1">
        <a:lnSpc>
          <a:spcPct val="125000"/>
        </a:lnSpc>
        <a:spcBef>
          <a:spcPts val="500"/>
        </a:spcBef>
        <a:buClr>
          <a:schemeClr val="accent1">
            <a:lumMod val="60000"/>
            <a:lumOff val="40000"/>
          </a:schemeClr>
        </a:buClr>
        <a:buFont typeface="Wingdings" panose="05000000000000000000" pitchFamily="2" charset="2"/>
        <a:buChar char=""/>
        <a:defRPr sz="2000" kern="1200">
          <a:solidFill>
            <a:schemeClr val="tx1">
              <a:alpha val="70000"/>
            </a:schemeClr>
          </a:solidFill>
          <a:latin typeface="+mn-lt"/>
          <a:ea typeface="+mn-ea"/>
          <a:cs typeface="+mn-cs"/>
        </a:defRPr>
      </a:lvl3pPr>
      <a:lvl4pPr marL="1080000" indent="0" algn="l" defTabSz="914400" rtl="0" eaLnBrk="1" latinLnBrk="0" hangingPunct="1">
        <a:lnSpc>
          <a:spcPct val="125000"/>
        </a:lnSpc>
        <a:spcBef>
          <a:spcPts val="500"/>
        </a:spcBef>
        <a:buClr>
          <a:schemeClr val="accent1">
            <a:lumMod val="60000"/>
            <a:lumOff val="40000"/>
          </a:schemeClr>
        </a:buClr>
        <a:buFontTx/>
        <a:buNone/>
        <a:defRPr sz="2000" i="1" kern="1200">
          <a:solidFill>
            <a:schemeClr val="tx1">
              <a:alpha val="70000"/>
            </a:schemeClr>
          </a:solidFill>
          <a:latin typeface="+mn-lt"/>
          <a:ea typeface="+mn-ea"/>
          <a:cs typeface="+mn-cs"/>
        </a:defRPr>
      </a:lvl4pPr>
      <a:lvl5pPr marL="1800000" indent="-360000" algn="l" defTabSz="914400" rtl="0" eaLnBrk="1" latinLnBrk="0" hangingPunct="1">
        <a:lnSpc>
          <a:spcPct val="125000"/>
        </a:lnSpc>
        <a:spcBef>
          <a:spcPts val="500"/>
        </a:spcBef>
        <a:buClr>
          <a:schemeClr val="accent1">
            <a:lumMod val="60000"/>
            <a:lumOff val="40000"/>
          </a:schemeClr>
        </a:buClr>
        <a:buFont typeface="Wingdings" panose="05000000000000000000" pitchFamily="2" charset="2"/>
        <a:buChar char=""/>
        <a:defRPr sz="2000" kern="1200">
          <a:solidFill>
            <a:schemeClr val="tx1">
              <a:alpha val="7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audio" Target="../media/media1.m4a"/><Relationship Id="rId1" Type="http://schemas.microsoft.com/office/2007/relationships/media" Target="../media/media1.m4a"/><Relationship Id="rId5" Type="http://schemas.openxmlformats.org/officeDocument/2006/relationships/image" Target="../media/image2.png"/><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2.m4a"/><Relationship Id="rId1" Type="http://schemas.microsoft.com/office/2007/relationships/media" Target="../media/media2.m4a"/><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3.m4a"/><Relationship Id="rId1" Type="http://schemas.microsoft.com/office/2007/relationships/media" Target="../media/media3.m4a"/><Relationship Id="rId6" Type="http://schemas.openxmlformats.org/officeDocument/2006/relationships/image" Target="../media/image2.png"/><Relationship Id="rId5" Type="http://schemas.openxmlformats.org/officeDocument/2006/relationships/image" Target="../media/image4.sv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4.m4a"/><Relationship Id="rId1" Type="http://schemas.microsoft.com/office/2007/relationships/media" Target="../media/media4.m4a"/><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3011B0B3-5679-4759-90B8-3B908C4CBD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C83D0DA-7E84-BD49-B344-43E4B73C28DC}"/>
              </a:ext>
            </a:extLst>
          </p:cNvPr>
          <p:cNvSpPr>
            <a:spLocks noGrp="1"/>
          </p:cNvSpPr>
          <p:nvPr>
            <p:ph type="ctrTitle"/>
          </p:nvPr>
        </p:nvSpPr>
        <p:spPr>
          <a:xfrm>
            <a:off x="1085851" y="1089025"/>
            <a:ext cx="4451349" cy="1532951"/>
          </a:xfrm>
        </p:spPr>
        <p:txBody>
          <a:bodyPr>
            <a:normAutofit/>
          </a:bodyPr>
          <a:lstStyle/>
          <a:p>
            <a:r>
              <a:rPr lang="en-US" dirty="0"/>
              <a:t>Collective Worship</a:t>
            </a:r>
          </a:p>
        </p:txBody>
      </p:sp>
      <p:sp>
        <p:nvSpPr>
          <p:cNvPr id="3" name="Subtitle 2">
            <a:extLst>
              <a:ext uri="{FF2B5EF4-FFF2-40B4-BE49-F238E27FC236}">
                <a16:creationId xmlns:a16="http://schemas.microsoft.com/office/drawing/2014/main" id="{D127A3BD-77AA-7348-ACA3-418C9DD1F129}"/>
              </a:ext>
            </a:extLst>
          </p:cNvPr>
          <p:cNvSpPr>
            <a:spLocks noGrp="1"/>
          </p:cNvSpPr>
          <p:nvPr>
            <p:ph type="subTitle" idx="1"/>
          </p:nvPr>
        </p:nvSpPr>
        <p:spPr>
          <a:xfrm>
            <a:off x="1085850" y="4248000"/>
            <a:ext cx="4451349" cy="1520975"/>
          </a:xfrm>
        </p:spPr>
        <p:txBody>
          <a:bodyPr>
            <a:normAutofit/>
          </a:bodyPr>
          <a:lstStyle/>
          <a:p>
            <a:r>
              <a:rPr lang="en-US" dirty="0"/>
              <a:t>Tuesday 12</a:t>
            </a:r>
            <a:r>
              <a:rPr lang="en-US" baseline="30000" dirty="0"/>
              <a:t>th</a:t>
            </a:r>
            <a:r>
              <a:rPr lang="en-US" dirty="0"/>
              <a:t> January</a:t>
            </a:r>
          </a:p>
        </p:txBody>
      </p:sp>
      <p:grpSp>
        <p:nvGrpSpPr>
          <p:cNvPr id="18" name="Group 17">
            <a:extLst>
              <a:ext uri="{FF2B5EF4-FFF2-40B4-BE49-F238E27FC236}">
                <a16:creationId xmlns:a16="http://schemas.microsoft.com/office/drawing/2014/main" id="{49E013D9-9421-47E7-9080-30F6E544BE4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200275" y="2840038"/>
            <a:ext cx="2216150" cy="1177924"/>
            <a:chOff x="4987925" y="2840038"/>
            <a:chExt cx="2216150" cy="1177924"/>
          </a:xfrm>
        </p:grpSpPr>
        <p:sp>
          <p:nvSpPr>
            <p:cNvPr id="19" name="Rectangle 18">
              <a:extLst>
                <a:ext uri="{FF2B5EF4-FFF2-40B4-BE49-F238E27FC236}">
                  <a16:creationId xmlns:a16="http://schemas.microsoft.com/office/drawing/2014/main" id="{9109F7CF-3139-48B9-AF7B-9BD2941A8DB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87925" y="2840038"/>
              <a:ext cx="2216150" cy="1177924"/>
            </a:xfrm>
            <a:prstGeom prst="rect">
              <a:avLst/>
            </a:prstGeom>
            <a:solidFill>
              <a:schemeClr val="bg2">
                <a:alpha val="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9">
              <a:extLst>
                <a:ext uri="{FF2B5EF4-FFF2-40B4-BE49-F238E27FC236}">
                  <a16:creationId xmlns:a16="http://schemas.microsoft.com/office/drawing/2014/main" id="{15A838F8-C7B5-4988-81A9-B02E6C8F9B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50208" y="2992877"/>
              <a:ext cx="972458" cy="919518"/>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85B86A1A-402F-4AE2-B5E6-B8A5FB16CD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5469335" y="2992877"/>
              <a:ext cx="972458" cy="919518"/>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2" name="Group 21">
              <a:extLst>
                <a:ext uri="{FF2B5EF4-FFF2-40B4-BE49-F238E27FC236}">
                  <a16:creationId xmlns:a16="http://schemas.microsoft.com/office/drawing/2014/main" id="{44A0542D-9B1C-46B1-82B5-54470B697F17}"/>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5614944" y="3117662"/>
              <a:ext cx="1009280" cy="464739"/>
              <a:chOff x="4432859" y="3200647"/>
              <a:chExt cx="1009280" cy="464739"/>
            </a:xfrm>
          </p:grpSpPr>
          <p:sp>
            <p:nvSpPr>
              <p:cNvPr id="30" name="Freeform: Shape 29">
                <a:extLst>
                  <a:ext uri="{FF2B5EF4-FFF2-40B4-BE49-F238E27FC236}">
                    <a16:creationId xmlns:a16="http://schemas.microsoft.com/office/drawing/2014/main" id="{F3AFD408-F48C-4C50-8D5E-5DD6271799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flipV="1">
                <a:off x="4977400" y="3200647"/>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1" name="Freeform: Shape 30">
                <a:extLst>
                  <a:ext uri="{FF2B5EF4-FFF2-40B4-BE49-F238E27FC236}">
                    <a16:creationId xmlns:a16="http://schemas.microsoft.com/office/drawing/2014/main" id="{9C45F007-BD45-43C0-8579-5601F9CA78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flipV="1">
                <a:off x="4432859" y="3200647"/>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grpSp>
          <p:nvGrpSpPr>
            <p:cNvPr id="23" name="Group 22">
              <a:extLst>
                <a:ext uri="{FF2B5EF4-FFF2-40B4-BE49-F238E27FC236}">
                  <a16:creationId xmlns:a16="http://schemas.microsoft.com/office/drawing/2014/main" id="{97131E1B-CE62-4AB1-A2D9-02E823C9B32D}"/>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5679979" y="2915338"/>
              <a:ext cx="1080000" cy="1080000"/>
              <a:chOff x="4497894" y="2998323"/>
              <a:chExt cx="1080000" cy="1080000"/>
            </a:xfrm>
          </p:grpSpPr>
          <p:grpSp>
            <p:nvGrpSpPr>
              <p:cNvPr id="24" name="Group 23">
                <a:extLst>
                  <a:ext uri="{FF2B5EF4-FFF2-40B4-BE49-F238E27FC236}">
                    <a16:creationId xmlns:a16="http://schemas.microsoft.com/office/drawing/2014/main" id="{745E8D88-C0BB-4D1C-B240-D441BBA6F7AC}"/>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13500000">
                <a:off x="4805524" y="2998323"/>
                <a:ext cx="464739" cy="1080000"/>
                <a:chOff x="4511184" y="2470620"/>
                <a:chExt cx="464739" cy="1080000"/>
              </a:xfrm>
            </p:grpSpPr>
            <p:sp>
              <p:nvSpPr>
                <p:cNvPr id="28" name="Freeform: Shape 27">
                  <a:extLst>
                    <a:ext uri="{FF2B5EF4-FFF2-40B4-BE49-F238E27FC236}">
                      <a16:creationId xmlns:a16="http://schemas.microsoft.com/office/drawing/2014/main" id="{AAB960BE-12F5-4ADA-AA9E-0EC5425641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flipH="1" flipV="1">
                  <a:off x="4511184" y="2990814"/>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cxnSp>
              <p:nvCxnSpPr>
                <p:cNvPr id="29" name="Straight Connector 28">
                  <a:extLst>
                    <a:ext uri="{FF2B5EF4-FFF2-40B4-BE49-F238E27FC236}">
                      <a16:creationId xmlns:a16="http://schemas.microsoft.com/office/drawing/2014/main" id="{7E9BB9F7-7101-4BF3-9191-5893E4C582A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V="1">
                  <a:off x="4742369" y="2470620"/>
                  <a:ext cx="0" cy="108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5" name="Group 24">
                <a:extLst>
                  <a:ext uri="{FF2B5EF4-FFF2-40B4-BE49-F238E27FC236}">
                    <a16:creationId xmlns:a16="http://schemas.microsoft.com/office/drawing/2014/main" id="{D0710A9C-48A5-404F-9EC4-D486FCDFDAB1}"/>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8100000" flipH="1">
                <a:off x="4542572" y="2998323"/>
                <a:ext cx="464739" cy="1080000"/>
                <a:chOff x="4511184" y="2470620"/>
                <a:chExt cx="464739" cy="1080000"/>
              </a:xfrm>
            </p:grpSpPr>
            <p:sp>
              <p:nvSpPr>
                <p:cNvPr id="26" name="Freeform: Shape 25">
                  <a:extLst>
                    <a:ext uri="{FF2B5EF4-FFF2-40B4-BE49-F238E27FC236}">
                      <a16:creationId xmlns:a16="http://schemas.microsoft.com/office/drawing/2014/main" id="{5111EC00-4B3D-478C-AD25-F35644013E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flipH="1" flipV="1">
                  <a:off x="4511184" y="2990814"/>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cxnSp>
              <p:nvCxnSpPr>
                <p:cNvPr id="27" name="Straight Connector 26">
                  <a:extLst>
                    <a:ext uri="{FF2B5EF4-FFF2-40B4-BE49-F238E27FC236}">
                      <a16:creationId xmlns:a16="http://schemas.microsoft.com/office/drawing/2014/main" id="{350412DA-ED08-4AFA-AED3-DFB42655D4B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V="1">
                  <a:off x="4742369" y="2470620"/>
                  <a:ext cx="0" cy="108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grpSp>
      <p:pic>
        <p:nvPicPr>
          <p:cNvPr id="4" name="Picture 3">
            <a:extLst>
              <a:ext uri="{FF2B5EF4-FFF2-40B4-BE49-F238E27FC236}">
                <a16:creationId xmlns:a16="http://schemas.microsoft.com/office/drawing/2014/main" id="{0024C275-944F-475C-B0BD-1CBC1FA6BD92}"/>
              </a:ext>
            </a:extLst>
          </p:cNvPr>
          <p:cNvPicPr>
            <a:picLocks noChangeAspect="1"/>
          </p:cNvPicPr>
          <p:nvPr/>
        </p:nvPicPr>
        <p:blipFill rotWithShape="1">
          <a:blip r:embed="rId4"/>
          <a:srcRect l="42282" r="-2" b="-2"/>
          <a:stretch/>
        </p:blipFill>
        <p:spPr>
          <a:xfrm>
            <a:off x="6654800" y="540032"/>
            <a:ext cx="4996212" cy="5778000"/>
          </a:xfrm>
          <a:prstGeom prst="rect">
            <a:avLst/>
          </a:prstGeom>
        </p:spPr>
      </p:pic>
      <p:pic>
        <p:nvPicPr>
          <p:cNvPr id="5" name="Audio Recording 11 Jan 2021 at 14:32:52" descr="Audio Recording 11 Jan 2021 at 14:32:52">
            <a:hlinkClick r:id="" action="ppaction://media"/>
            <a:extLst>
              <a:ext uri="{FF2B5EF4-FFF2-40B4-BE49-F238E27FC236}">
                <a16:creationId xmlns:a16="http://schemas.microsoft.com/office/drawing/2014/main" id="{040F4F04-DB18-4847-9BF9-BA78EBB6C7DD}"/>
              </a:ext>
            </a:extLst>
          </p:cNvPr>
          <p:cNvPicPr>
            <a:picLocks noChangeAspect="1"/>
          </p:cNvPicPr>
          <p:nvPr>
            <a:audioFile r:link="rId2"/>
            <p:extLst>
              <p:ext uri="{DAA4B4D4-6D71-4841-9C94-3DE7FCFB9230}">
                <p14:media xmlns:p14="http://schemas.microsoft.com/office/powerpoint/2010/main" r:embed="rId1"/>
              </p:ext>
            </p:extLst>
          </p:nvPr>
        </p:nvPicPr>
        <p:blipFill>
          <a:blip r:embed="rId5"/>
          <a:stretch>
            <a:fillRect/>
          </a:stretch>
        </p:blipFill>
        <p:spPr>
          <a:xfrm>
            <a:off x="965200" y="5362575"/>
            <a:ext cx="812800" cy="812800"/>
          </a:xfrm>
          <a:prstGeom prst="rect">
            <a:avLst/>
          </a:prstGeom>
        </p:spPr>
      </p:pic>
    </p:spTree>
    <p:extLst>
      <p:ext uri="{BB962C8B-B14F-4D97-AF65-F5344CB8AC3E}">
        <p14:creationId xmlns:p14="http://schemas.microsoft.com/office/powerpoint/2010/main" val="3055209005"/>
      </p:ext>
    </p:extLst>
  </p:cSld>
  <p:clrMapOvr>
    <a:masterClrMapping/>
  </p:clrMapOvr>
  <mc:AlternateContent xmlns:mc="http://schemas.openxmlformats.org/markup-compatibility/2006">
    <mc:Choice xmlns:p14="http://schemas.microsoft.com/office/powerpoint/2010/main" Requires="p14">
      <p:transition spd="slow" p14:dur="2000" advClick="0" advTm="5000"/>
    </mc:Choice>
    <mc:Fallback>
      <p:transition spd="slow" advClick="0" advTm="5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6144"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7" fill="hold" display="0">
                  <p:stCondLst>
                    <p:cond delay="indefinite"/>
                  </p:stCondLst>
                  <p:endCondLst>
                    <p:cond evt="onStopAudio" delay="0">
                      <p:tgtEl>
                        <p:sldTgt/>
                      </p:tgtEl>
                    </p:cond>
                  </p:endCondLst>
                </p:cTn>
                <p:tgtEl>
                  <p:spTgt spid="5"/>
                </p:tgtEl>
              </p:cMediaNode>
            </p:audi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2" name="Rectangle 101">
            <a:extLst>
              <a:ext uri="{FF2B5EF4-FFF2-40B4-BE49-F238E27FC236}">
                <a16:creationId xmlns:a16="http://schemas.microsoft.com/office/drawing/2014/main" id="{C5DCFBD7-5612-480F-BED3-7820176A50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D92BDEF-EB71-924A-865A-51F98FAB340C}"/>
              </a:ext>
            </a:extLst>
          </p:cNvPr>
          <p:cNvSpPr>
            <a:spLocks noGrp="1"/>
          </p:cNvSpPr>
          <p:nvPr>
            <p:ph type="title"/>
          </p:nvPr>
        </p:nvSpPr>
        <p:spPr>
          <a:xfrm>
            <a:off x="1080000" y="1666874"/>
            <a:ext cx="4457200" cy="3521075"/>
          </a:xfrm>
        </p:spPr>
        <p:txBody>
          <a:bodyPr vert="horz" lIns="0" tIns="0" rIns="0" bIns="0" rtlCol="0" anchor="ctr" anchorCtr="0">
            <a:normAutofit/>
          </a:bodyPr>
          <a:lstStyle/>
          <a:p>
            <a:pPr algn="ctr"/>
            <a:r>
              <a:rPr lang="en-US" dirty="0"/>
              <a:t>Challenge</a:t>
            </a:r>
          </a:p>
        </p:txBody>
      </p:sp>
      <p:grpSp>
        <p:nvGrpSpPr>
          <p:cNvPr id="104" name="Group 103">
            <a:extLst>
              <a:ext uri="{FF2B5EF4-FFF2-40B4-BE49-F238E27FC236}">
                <a16:creationId xmlns:a16="http://schemas.microsoft.com/office/drawing/2014/main" id="{263531A3-FAAF-4F5C-AF87-91646005308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70671" y="408462"/>
            <a:ext cx="913428" cy="1032464"/>
            <a:chOff x="999771" y="932104"/>
            <a:chExt cx="913428" cy="1032464"/>
          </a:xfrm>
        </p:grpSpPr>
        <p:grpSp>
          <p:nvGrpSpPr>
            <p:cNvPr id="229" name="Group 104">
              <a:extLst>
                <a:ext uri="{FF2B5EF4-FFF2-40B4-BE49-F238E27FC236}">
                  <a16:creationId xmlns:a16="http://schemas.microsoft.com/office/drawing/2014/main" id="{F09EC0F0-36F6-475A-B313-91019F46E4B0}"/>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8100000" flipV="1">
              <a:off x="1047457" y="1290386"/>
              <a:ext cx="865742" cy="628383"/>
              <a:chOff x="558167" y="958515"/>
              <a:chExt cx="865742" cy="628383"/>
            </a:xfrm>
            <a:solidFill>
              <a:schemeClr val="accent3"/>
            </a:solidFill>
          </p:grpSpPr>
          <p:sp>
            <p:nvSpPr>
              <p:cNvPr id="112" name="Freeform: Shape 111">
                <a:extLst>
                  <a:ext uri="{FF2B5EF4-FFF2-40B4-BE49-F238E27FC236}">
                    <a16:creationId xmlns:a16="http://schemas.microsoft.com/office/drawing/2014/main" id="{3E720176-168D-4875-B380-1FFAD166CC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8100000" flipH="1">
                <a:off x="558167" y="1122160"/>
                <a:ext cx="464738" cy="464738"/>
              </a:xfrm>
              <a:custGeom>
                <a:avLst/>
                <a:gdLst>
                  <a:gd name="connsiteX0" fmla="*/ 446142 w 464738"/>
                  <a:gd name="connsiteY0" fmla="*/ 464738 h 464738"/>
                  <a:gd name="connsiteX1" fmla="*/ 130673 w 464738"/>
                  <a:gd name="connsiteY1" fmla="*/ 334066 h 464738"/>
                  <a:gd name="connsiteX2" fmla="*/ 0 w 464738"/>
                  <a:gd name="connsiteY2" fmla="*/ 18596 h 464738"/>
                  <a:gd name="connsiteX3" fmla="*/ 836 w 464738"/>
                  <a:gd name="connsiteY3" fmla="*/ 1089 h 464738"/>
                  <a:gd name="connsiteX4" fmla="*/ 606 w 464738"/>
                  <a:gd name="connsiteY4" fmla="*/ 859 h 464738"/>
                  <a:gd name="connsiteX5" fmla="*/ 848 w 464738"/>
                  <a:gd name="connsiteY5" fmla="*/ 848 h 464738"/>
                  <a:gd name="connsiteX6" fmla="*/ 859 w 464738"/>
                  <a:gd name="connsiteY6" fmla="*/ 606 h 464738"/>
                  <a:gd name="connsiteX7" fmla="*/ 1089 w 464738"/>
                  <a:gd name="connsiteY7" fmla="*/ 836 h 464738"/>
                  <a:gd name="connsiteX8" fmla="*/ 18596 w 464738"/>
                  <a:gd name="connsiteY8" fmla="*/ 0 h 464738"/>
                  <a:gd name="connsiteX9" fmla="*/ 334066 w 464738"/>
                  <a:gd name="connsiteY9" fmla="*/ 130672 h 464738"/>
                  <a:gd name="connsiteX10" fmla="*/ 464738 w 464738"/>
                  <a:gd name="connsiteY10" fmla="*/ 446142 h 464738"/>
                  <a:gd name="connsiteX11" fmla="*/ 463902 w 464738"/>
                  <a:gd name="connsiteY11" fmla="*/ 463650 h 464738"/>
                  <a:gd name="connsiteX12" fmla="*/ 464132 w 464738"/>
                  <a:gd name="connsiteY12" fmla="*/ 463880 h 464738"/>
                  <a:gd name="connsiteX13" fmla="*/ 463891 w 464738"/>
                  <a:gd name="connsiteY13" fmla="*/ 463892 h 464738"/>
                  <a:gd name="connsiteX14" fmla="*/ 463879 w 464738"/>
                  <a:gd name="connsiteY14" fmla="*/ 464132 h 464738"/>
                  <a:gd name="connsiteX15" fmla="*/ 463650 w 464738"/>
                  <a:gd name="connsiteY15" fmla="*/ 463903 h 464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8" h="464738">
                    <a:moveTo>
                      <a:pt x="446142" y="464738"/>
                    </a:moveTo>
                    <a:cubicBezTo>
                      <a:pt x="331965" y="464738"/>
                      <a:pt x="217787" y="421181"/>
                      <a:pt x="130673" y="334066"/>
                    </a:cubicBezTo>
                    <a:cubicBezTo>
                      <a:pt x="43558" y="246952"/>
                      <a:pt x="1" y="132774"/>
                      <a:pt x="0" y="18596"/>
                    </a:cubicBezTo>
                    <a:lnTo>
                      <a:pt x="836" y="1089"/>
                    </a:lnTo>
                    <a:lnTo>
                      <a:pt x="606" y="859"/>
                    </a:lnTo>
                    <a:lnTo>
                      <a:pt x="848" y="848"/>
                    </a:lnTo>
                    <a:lnTo>
                      <a:pt x="859" y="606"/>
                    </a:lnTo>
                    <a:lnTo>
                      <a:pt x="1089" y="836"/>
                    </a:lnTo>
                    <a:lnTo>
                      <a:pt x="18596" y="0"/>
                    </a:lnTo>
                    <a:cubicBezTo>
                      <a:pt x="132774" y="0"/>
                      <a:pt x="246951" y="43557"/>
                      <a:pt x="334066" y="130672"/>
                    </a:cubicBezTo>
                    <a:cubicBezTo>
                      <a:pt x="421181" y="217787"/>
                      <a:pt x="464738" y="331964"/>
                      <a:pt x="464738" y="446142"/>
                    </a:cubicBezTo>
                    <a:lnTo>
                      <a:pt x="463902" y="463650"/>
                    </a:lnTo>
                    <a:lnTo>
                      <a:pt x="464132" y="463880"/>
                    </a:lnTo>
                    <a:lnTo>
                      <a:pt x="463891" y="463892"/>
                    </a:lnTo>
                    <a:lnTo>
                      <a:pt x="463879" y="464132"/>
                    </a:lnTo>
                    <a:lnTo>
                      <a:pt x="463650" y="463903"/>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3" name="Freeform: Shape 112">
                <a:extLst>
                  <a:ext uri="{FF2B5EF4-FFF2-40B4-BE49-F238E27FC236}">
                    <a16:creationId xmlns:a16="http://schemas.microsoft.com/office/drawing/2014/main" id="{6C3DF9F2-65C8-4063-9164-2DBD90E2A1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flipH="1">
                <a:off x="959170" y="958515"/>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grpSp>
          <p:nvGrpSpPr>
            <p:cNvPr id="106" name="Group 105">
              <a:extLst>
                <a:ext uri="{FF2B5EF4-FFF2-40B4-BE49-F238E27FC236}">
                  <a16:creationId xmlns:a16="http://schemas.microsoft.com/office/drawing/2014/main" id="{1DB23F83-9229-4C60-938A-F2CF20C27F42}"/>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10800000" flipH="1" flipV="1">
              <a:off x="999771" y="932104"/>
              <a:ext cx="864005" cy="1032464"/>
              <a:chOff x="2207971" y="2384401"/>
              <a:chExt cx="864005" cy="1032464"/>
            </a:xfrm>
          </p:grpSpPr>
          <p:sp>
            <p:nvSpPr>
              <p:cNvPr id="107" name="Freeform: Shape 106">
                <a:extLst>
                  <a:ext uri="{FF2B5EF4-FFF2-40B4-BE49-F238E27FC236}">
                    <a16:creationId xmlns:a16="http://schemas.microsoft.com/office/drawing/2014/main" id="{1ED4C557-D730-47E9-AC8A-884190A4E8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3500000">
                <a:off x="2207971" y="2856305"/>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08" name="Freeform: Shape 107">
                <a:extLst>
                  <a:ext uri="{FF2B5EF4-FFF2-40B4-BE49-F238E27FC236}">
                    <a16:creationId xmlns:a16="http://schemas.microsoft.com/office/drawing/2014/main" id="{8AA1D3F0-72CD-4C7B-8C03-2A50531F98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607238" y="2688467"/>
                <a:ext cx="464738" cy="464738"/>
              </a:xfrm>
              <a:custGeom>
                <a:avLst/>
                <a:gdLst>
                  <a:gd name="connsiteX0" fmla="*/ 446142 w 464738"/>
                  <a:gd name="connsiteY0" fmla="*/ 464738 h 464738"/>
                  <a:gd name="connsiteX1" fmla="*/ 130673 w 464738"/>
                  <a:gd name="connsiteY1" fmla="*/ 334066 h 464738"/>
                  <a:gd name="connsiteX2" fmla="*/ 0 w 464738"/>
                  <a:gd name="connsiteY2" fmla="*/ 18596 h 464738"/>
                  <a:gd name="connsiteX3" fmla="*/ 836 w 464738"/>
                  <a:gd name="connsiteY3" fmla="*/ 1089 h 464738"/>
                  <a:gd name="connsiteX4" fmla="*/ 606 w 464738"/>
                  <a:gd name="connsiteY4" fmla="*/ 859 h 464738"/>
                  <a:gd name="connsiteX5" fmla="*/ 848 w 464738"/>
                  <a:gd name="connsiteY5" fmla="*/ 848 h 464738"/>
                  <a:gd name="connsiteX6" fmla="*/ 859 w 464738"/>
                  <a:gd name="connsiteY6" fmla="*/ 606 h 464738"/>
                  <a:gd name="connsiteX7" fmla="*/ 1089 w 464738"/>
                  <a:gd name="connsiteY7" fmla="*/ 836 h 464738"/>
                  <a:gd name="connsiteX8" fmla="*/ 18596 w 464738"/>
                  <a:gd name="connsiteY8" fmla="*/ 0 h 464738"/>
                  <a:gd name="connsiteX9" fmla="*/ 334066 w 464738"/>
                  <a:gd name="connsiteY9" fmla="*/ 130672 h 464738"/>
                  <a:gd name="connsiteX10" fmla="*/ 464738 w 464738"/>
                  <a:gd name="connsiteY10" fmla="*/ 446142 h 464738"/>
                  <a:gd name="connsiteX11" fmla="*/ 463902 w 464738"/>
                  <a:gd name="connsiteY11" fmla="*/ 463650 h 464738"/>
                  <a:gd name="connsiteX12" fmla="*/ 464132 w 464738"/>
                  <a:gd name="connsiteY12" fmla="*/ 463880 h 464738"/>
                  <a:gd name="connsiteX13" fmla="*/ 463891 w 464738"/>
                  <a:gd name="connsiteY13" fmla="*/ 463892 h 464738"/>
                  <a:gd name="connsiteX14" fmla="*/ 463879 w 464738"/>
                  <a:gd name="connsiteY14" fmla="*/ 464132 h 464738"/>
                  <a:gd name="connsiteX15" fmla="*/ 463650 w 464738"/>
                  <a:gd name="connsiteY15" fmla="*/ 463903 h 464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8" h="464738">
                    <a:moveTo>
                      <a:pt x="446142" y="464738"/>
                    </a:moveTo>
                    <a:cubicBezTo>
                      <a:pt x="331965" y="464738"/>
                      <a:pt x="217787" y="421181"/>
                      <a:pt x="130673" y="334066"/>
                    </a:cubicBezTo>
                    <a:cubicBezTo>
                      <a:pt x="43558" y="246952"/>
                      <a:pt x="1" y="132774"/>
                      <a:pt x="0" y="18596"/>
                    </a:cubicBezTo>
                    <a:lnTo>
                      <a:pt x="836" y="1089"/>
                    </a:lnTo>
                    <a:lnTo>
                      <a:pt x="606" y="859"/>
                    </a:lnTo>
                    <a:lnTo>
                      <a:pt x="848" y="848"/>
                    </a:lnTo>
                    <a:lnTo>
                      <a:pt x="859" y="606"/>
                    </a:lnTo>
                    <a:lnTo>
                      <a:pt x="1089" y="836"/>
                    </a:lnTo>
                    <a:lnTo>
                      <a:pt x="18596" y="0"/>
                    </a:lnTo>
                    <a:cubicBezTo>
                      <a:pt x="132774" y="0"/>
                      <a:pt x="246951" y="43557"/>
                      <a:pt x="334066" y="130672"/>
                    </a:cubicBezTo>
                    <a:cubicBezTo>
                      <a:pt x="421181" y="217787"/>
                      <a:pt x="464738" y="331964"/>
                      <a:pt x="464738" y="446142"/>
                    </a:cubicBezTo>
                    <a:lnTo>
                      <a:pt x="463902" y="463650"/>
                    </a:lnTo>
                    <a:lnTo>
                      <a:pt x="464132" y="463880"/>
                    </a:lnTo>
                    <a:lnTo>
                      <a:pt x="463891" y="463892"/>
                    </a:lnTo>
                    <a:lnTo>
                      <a:pt x="463879" y="464132"/>
                    </a:lnTo>
                    <a:lnTo>
                      <a:pt x="463650" y="463903"/>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109" name="Group 108">
                <a:extLst>
                  <a:ext uri="{FF2B5EF4-FFF2-40B4-BE49-F238E27FC236}">
                    <a16:creationId xmlns:a16="http://schemas.microsoft.com/office/drawing/2014/main" id="{129409EB-5515-4925-83E4-F7C979ED0B25}"/>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2440769" y="2384401"/>
                <a:ext cx="313009" cy="1032464"/>
                <a:chOff x="2440769" y="2384401"/>
                <a:chExt cx="313009" cy="1032464"/>
              </a:xfrm>
            </p:grpSpPr>
            <p:cxnSp>
              <p:nvCxnSpPr>
                <p:cNvPr id="110" name="Straight Connector 109">
                  <a:extLst>
                    <a:ext uri="{FF2B5EF4-FFF2-40B4-BE49-F238E27FC236}">
                      <a16:creationId xmlns:a16="http://schemas.microsoft.com/office/drawing/2014/main" id="{2E18C444-B7B2-4918-AD29-D6CD204E585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0800000" flipH="1">
                  <a:off x="2440769" y="2516865"/>
                  <a:ext cx="0" cy="90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1" name="Straight Connector 110">
                  <a:extLst>
                    <a:ext uri="{FF2B5EF4-FFF2-40B4-BE49-F238E27FC236}">
                      <a16:creationId xmlns:a16="http://schemas.microsoft.com/office/drawing/2014/main" id="{BB974E9A-69BC-4453-9A9D-6036790B372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8100000" flipH="1">
                  <a:off x="2753778" y="2384401"/>
                  <a:ext cx="0" cy="90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grpSp>
      <p:sp>
        <p:nvSpPr>
          <p:cNvPr id="4" name="TextBox 3">
            <a:extLst>
              <a:ext uri="{FF2B5EF4-FFF2-40B4-BE49-F238E27FC236}">
                <a16:creationId xmlns:a16="http://schemas.microsoft.com/office/drawing/2014/main" id="{43513C9E-B68E-9747-B2EE-68B89CB8D9E0}"/>
              </a:ext>
            </a:extLst>
          </p:cNvPr>
          <p:cNvSpPr txBox="1"/>
          <p:nvPr/>
        </p:nvSpPr>
        <p:spPr>
          <a:xfrm>
            <a:off x="6654801" y="1079499"/>
            <a:ext cx="4451350" cy="4689476"/>
          </a:xfrm>
          <a:prstGeom prst="rect">
            <a:avLst/>
          </a:prstGeom>
        </p:spPr>
        <p:txBody>
          <a:bodyPr vert="horz" lIns="0" tIns="0" rIns="0" bIns="0" rtlCol="0" anchor="ctr" anchorCtr="0">
            <a:normAutofit/>
          </a:bodyPr>
          <a:lstStyle/>
          <a:p>
            <a:pPr>
              <a:lnSpc>
                <a:spcPct val="125000"/>
              </a:lnSpc>
              <a:spcAft>
                <a:spcPts val="600"/>
              </a:spcAft>
              <a:buClr>
                <a:schemeClr val="accent1">
                  <a:lumMod val="60000"/>
                  <a:lumOff val="40000"/>
                </a:schemeClr>
              </a:buClr>
            </a:pPr>
            <a:r>
              <a:rPr lang="en-US" sz="2000" dirty="0">
                <a:solidFill>
                  <a:schemeClr val="tx1">
                    <a:alpha val="70000"/>
                  </a:schemeClr>
                </a:solidFill>
              </a:rPr>
              <a:t>Make yourself a set of no more than 4 stepping- stones. You and a sibling, or mum and dad, must use the stepping-stones to both cross the room/garden without touching the floor. Only one person can step on the stones at the same time. You won’t have enough stepping-stones to lay out to cross in one go so will have to work as a team. Time yourself as you do this task. </a:t>
            </a:r>
          </a:p>
        </p:txBody>
      </p:sp>
      <p:grpSp>
        <p:nvGrpSpPr>
          <p:cNvPr id="115" name="Group 114">
            <a:extLst>
              <a:ext uri="{FF2B5EF4-FFF2-40B4-BE49-F238E27FC236}">
                <a16:creationId xmlns:a16="http://schemas.microsoft.com/office/drawing/2014/main" id="{F73511A5-69DC-406F-AFE1-A7248A4CEA9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327954" y="5402020"/>
            <a:ext cx="912571" cy="1032464"/>
            <a:chOff x="5329995" y="4868671"/>
            <a:chExt cx="912571" cy="1032464"/>
          </a:xfrm>
        </p:grpSpPr>
        <p:grpSp>
          <p:nvGrpSpPr>
            <p:cNvPr id="116" name="Group 115">
              <a:extLst>
                <a:ext uri="{FF2B5EF4-FFF2-40B4-BE49-F238E27FC236}">
                  <a16:creationId xmlns:a16="http://schemas.microsoft.com/office/drawing/2014/main" id="{8D1B5CB3-BCAF-4109-B9F9-5FC34D383C04}"/>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18900000" flipV="1">
              <a:off x="5376824" y="5010722"/>
              <a:ext cx="865742" cy="628383"/>
              <a:chOff x="558167" y="958515"/>
              <a:chExt cx="865742" cy="628383"/>
            </a:xfrm>
            <a:solidFill>
              <a:schemeClr val="accent3"/>
            </a:solidFill>
          </p:grpSpPr>
          <p:sp>
            <p:nvSpPr>
              <p:cNvPr id="123" name="Freeform: Shape 122">
                <a:extLst>
                  <a:ext uri="{FF2B5EF4-FFF2-40B4-BE49-F238E27FC236}">
                    <a16:creationId xmlns:a16="http://schemas.microsoft.com/office/drawing/2014/main" id="{1A1D338F-12B9-476D-9D9C-E55E41236E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8100000" flipH="1">
                <a:off x="558167" y="1122160"/>
                <a:ext cx="464738" cy="464738"/>
              </a:xfrm>
              <a:custGeom>
                <a:avLst/>
                <a:gdLst>
                  <a:gd name="connsiteX0" fmla="*/ 446142 w 464738"/>
                  <a:gd name="connsiteY0" fmla="*/ 464738 h 464738"/>
                  <a:gd name="connsiteX1" fmla="*/ 130673 w 464738"/>
                  <a:gd name="connsiteY1" fmla="*/ 334066 h 464738"/>
                  <a:gd name="connsiteX2" fmla="*/ 0 w 464738"/>
                  <a:gd name="connsiteY2" fmla="*/ 18596 h 464738"/>
                  <a:gd name="connsiteX3" fmla="*/ 836 w 464738"/>
                  <a:gd name="connsiteY3" fmla="*/ 1089 h 464738"/>
                  <a:gd name="connsiteX4" fmla="*/ 606 w 464738"/>
                  <a:gd name="connsiteY4" fmla="*/ 859 h 464738"/>
                  <a:gd name="connsiteX5" fmla="*/ 848 w 464738"/>
                  <a:gd name="connsiteY5" fmla="*/ 848 h 464738"/>
                  <a:gd name="connsiteX6" fmla="*/ 859 w 464738"/>
                  <a:gd name="connsiteY6" fmla="*/ 606 h 464738"/>
                  <a:gd name="connsiteX7" fmla="*/ 1089 w 464738"/>
                  <a:gd name="connsiteY7" fmla="*/ 836 h 464738"/>
                  <a:gd name="connsiteX8" fmla="*/ 18596 w 464738"/>
                  <a:gd name="connsiteY8" fmla="*/ 0 h 464738"/>
                  <a:gd name="connsiteX9" fmla="*/ 334066 w 464738"/>
                  <a:gd name="connsiteY9" fmla="*/ 130672 h 464738"/>
                  <a:gd name="connsiteX10" fmla="*/ 464738 w 464738"/>
                  <a:gd name="connsiteY10" fmla="*/ 446142 h 464738"/>
                  <a:gd name="connsiteX11" fmla="*/ 463902 w 464738"/>
                  <a:gd name="connsiteY11" fmla="*/ 463650 h 464738"/>
                  <a:gd name="connsiteX12" fmla="*/ 464132 w 464738"/>
                  <a:gd name="connsiteY12" fmla="*/ 463880 h 464738"/>
                  <a:gd name="connsiteX13" fmla="*/ 463891 w 464738"/>
                  <a:gd name="connsiteY13" fmla="*/ 463892 h 464738"/>
                  <a:gd name="connsiteX14" fmla="*/ 463879 w 464738"/>
                  <a:gd name="connsiteY14" fmla="*/ 464132 h 464738"/>
                  <a:gd name="connsiteX15" fmla="*/ 463650 w 464738"/>
                  <a:gd name="connsiteY15" fmla="*/ 463903 h 464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8" h="464738">
                    <a:moveTo>
                      <a:pt x="446142" y="464738"/>
                    </a:moveTo>
                    <a:cubicBezTo>
                      <a:pt x="331965" y="464738"/>
                      <a:pt x="217787" y="421181"/>
                      <a:pt x="130673" y="334066"/>
                    </a:cubicBezTo>
                    <a:cubicBezTo>
                      <a:pt x="43558" y="246952"/>
                      <a:pt x="1" y="132774"/>
                      <a:pt x="0" y="18596"/>
                    </a:cubicBezTo>
                    <a:lnTo>
                      <a:pt x="836" y="1089"/>
                    </a:lnTo>
                    <a:lnTo>
                      <a:pt x="606" y="859"/>
                    </a:lnTo>
                    <a:lnTo>
                      <a:pt x="848" y="848"/>
                    </a:lnTo>
                    <a:lnTo>
                      <a:pt x="859" y="606"/>
                    </a:lnTo>
                    <a:lnTo>
                      <a:pt x="1089" y="836"/>
                    </a:lnTo>
                    <a:lnTo>
                      <a:pt x="18596" y="0"/>
                    </a:lnTo>
                    <a:cubicBezTo>
                      <a:pt x="132774" y="0"/>
                      <a:pt x="246951" y="43557"/>
                      <a:pt x="334066" y="130672"/>
                    </a:cubicBezTo>
                    <a:cubicBezTo>
                      <a:pt x="421181" y="217787"/>
                      <a:pt x="464738" y="331964"/>
                      <a:pt x="464738" y="446142"/>
                    </a:cubicBezTo>
                    <a:lnTo>
                      <a:pt x="463902" y="463650"/>
                    </a:lnTo>
                    <a:lnTo>
                      <a:pt x="464132" y="463880"/>
                    </a:lnTo>
                    <a:lnTo>
                      <a:pt x="463891" y="463892"/>
                    </a:lnTo>
                    <a:lnTo>
                      <a:pt x="463879" y="464132"/>
                    </a:lnTo>
                    <a:lnTo>
                      <a:pt x="463650" y="463903"/>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4" name="Freeform: Shape 123">
                <a:extLst>
                  <a:ext uri="{FF2B5EF4-FFF2-40B4-BE49-F238E27FC236}">
                    <a16:creationId xmlns:a16="http://schemas.microsoft.com/office/drawing/2014/main" id="{65EF7F9B-7A42-4B15-8511-C2968A4FE09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flipH="1">
                <a:off x="959170" y="958515"/>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grpSp>
          <p:nvGrpSpPr>
            <p:cNvPr id="117" name="Group 116">
              <a:extLst>
                <a:ext uri="{FF2B5EF4-FFF2-40B4-BE49-F238E27FC236}">
                  <a16:creationId xmlns:a16="http://schemas.microsoft.com/office/drawing/2014/main" id="{B1952DB7-91C4-4C9C-AEC9-7DBA47F2F545}"/>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flipH="1" flipV="1">
              <a:off x="5329995" y="4868671"/>
              <a:ext cx="864005" cy="1032464"/>
              <a:chOff x="2207971" y="2384401"/>
              <a:chExt cx="864005" cy="1032464"/>
            </a:xfrm>
          </p:grpSpPr>
          <p:sp>
            <p:nvSpPr>
              <p:cNvPr id="118" name="Freeform: Shape 117">
                <a:extLst>
                  <a:ext uri="{FF2B5EF4-FFF2-40B4-BE49-F238E27FC236}">
                    <a16:creationId xmlns:a16="http://schemas.microsoft.com/office/drawing/2014/main" id="{1C2A575A-5190-4DE4-9DFE-F5974353EF1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3500000">
                <a:off x="2207971" y="2856305"/>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19" name="Freeform: Shape 118">
                <a:extLst>
                  <a:ext uri="{FF2B5EF4-FFF2-40B4-BE49-F238E27FC236}">
                    <a16:creationId xmlns:a16="http://schemas.microsoft.com/office/drawing/2014/main" id="{3C7150A2-FFA7-4F7C-81C9-2FA3803FA8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607238" y="2688467"/>
                <a:ext cx="464738" cy="464738"/>
              </a:xfrm>
              <a:custGeom>
                <a:avLst/>
                <a:gdLst>
                  <a:gd name="connsiteX0" fmla="*/ 446142 w 464738"/>
                  <a:gd name="connsiteY0" fmla="*/ 464738 h 464738"/>
                  <a:gd name="connsiteX1" fmla="*/ 130673 w 464738"/>
                  <a:gd name="connsiteY1" fmla="*/ 334066 h 464738"/>
                  <a:gd name="connsiteX2" fmla="*/ 0 w 464738"/>
                  <a:gd name="connsiteY2" fmla="*/ 18596 h 464738"/>
                  <a:gd name="connsiteX3" fmla="*/ 836 w 464738"/>
                  <a:gd name="connsiteY3" fmla="*/ 1089 h 464738"/>
                  <a:gd name="connsiteX4" fmla="*/ 606 w 464738"/>
                  <a:gd name="connsiteY4" fmla="*/ 859 h 464738"/>
                  <a:gd name="connsiteX5" fmla="*/ 848 w 464738"/>
                  <a:gd name="connsiteY5" fmla="*/ 848 h 464738"/>
                  <a:gd name="connsiteX6" fmla="*/ 859 w 464738"/>
                  <a:gd name="connsiteY6" fmla="*/ 606 h 464738"/>
                  <a:gd name="connsiteX7" fmla="*/ 1089 w 464738"/>
                  <a:gd name="connsiteY7" fmla="*/ 836 h 464738"/>
                  <a:gd name="connsiteX8" fmla="*/ 18596 w 464738"/>
                  <a:gd name="connsiteY8" fmla="*/ 0 h 464738"/>
                  <a:gd name="connsiteX9" fmla="*/ 334066 w 464738"/>
                  <a:gd name="connsiteY9" fmla="*/ 130672 h 464738"/>
                  <a:gd name="connsiteX10" fmla="*/ 464738 w 464738"/>
                  <a:gd name="connsiteY10" fmla="*/ 446142 h 464738"/>
                  <a:gd name="connsiteX11" fmla="*/ 463902 w 464738"/>
                  <a:gd name="connsiteY11" fmla="*/ 463650 h 464738"/>
                  <a:gd name="connsiteX12" fmla="*/ 464132 w 464738"/>
                  <a:gd name="connsiteY12" fmla="*/ 463880 h 464738"/>
                  <a:gd name="connsiteX13" fmla="*/ 463891 w 464738"/>
                  <a:gd name="connsiteY13" fmla="*/ 463892 h 464738"/>
                  <a:gd name="connsiteX14" fmla="*/ 463879 w 464738"/>
                  <a:gd name="connsiteY14" fmla="*/ 464132 h 464738"/>
                  <a:gd name="connsiteX15" fmla="*/ 463650 w 464738"/>
                  <a:gd name="connsiteY15" fmla="*/ 463903 h 464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8" h="464738">
                    <a:moveTo>
                      <a:pt x="446142" y="464738"/>
                    </a:moveTo>
                    <a:cubicBezTo>
                      <a:pt x="331965" y="464738"/>
                      <a:pt x="217787" y="421181"/>
                      <a:pt x="130673" y="334066"/>
                    </a:cubicBezTo>
                    <a:cubicBezTo>
                      <a:pt x="43558" y="246952"/>
                      <a:pt x="1" y="132774"/>
                      <a:pt x="0" y="18596"/>
                    </a:cubicBezTo>
                    <a:lnTo>
                      <a:pt x="836" y="1089"/>
                    </a:lnTo>
                    <a:lnTo>
                      <a:pt x="606" y="859"/>
                    </a:lnTo>
                    <a:lnTo>
                      <a:pt x="848" y="848"/>
                    </a:lnTo>
                    <a:lnTo>
                      <a:pt x="859" y="606"/>
                    </a:lnTo>
                    <a:lnTo>
                      <a:pt x="1089" y="836"/>
                    </a:lnTo>
                    <a:lnTo>
                      <a:pt x="18596" y="0"/>
                    </a:lnTo>
                    <a:cubicBezTo>
                      <a:pt x="132774" y="0"/>
                      <a:pt x="246951" y="43557"/>
                      <a:pt x="334066" y="130672"/>
                    </a:cubicBezTo>
                    <a:cubicBezTo>
                      <a:pt x="421181" y="217787"/>
                      <a:pt x="464738" y="331964"/>
                      <a:pt x="464738" y="446142"/>
                    </a:cubicBezTo>
                    <a:lnTo>
                      <a:pt x="463902" y="463650"/>
                    </a:lnTo>
                    <a:lnTo>
                      <a:pt x="464132" y="463880"/>
                    </a:lnTo>
                    <a:lnTo>
                      <a:pt x="463891" y="463892"/>
                    </a:lnTo>
                    <a:lnTo>
                      <a:pt x="463879" y="464132"/>
                    </a:lnTo>
                    <a:lnTo>
                      <a:pt x="463650" y="463903"/>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120" name="Group 119">
                <a:extLst>
                  <a:ext uri="{FF2B5EF4-FFF2-40B4-BE49-F238E27FC236}">
                    <a16:creationId xmlns:a16="http://schemas.microsoft.com/office/drawing/2014/main" id="{A7E7BC8E-8EF0-45B0-AE3F-6A6B7316C0D9}"/>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2440769" y="2384401"/>
                <a:ext cx="313009" cy="1032464"/>
                <a:chOff x="2440769" y="2384401"/>
                <a:chExt cx="313009" cy="1032464"/>
              </a:xfrm>
            </p:grpSpPr>
            <p:cxnSp>
              <p:nvCxnSpPr>
                <p:cNvPr id="121" name="Straight Connector 120">
                  <a:extLst>
                    <a:ext uri="{FF2B5EF4-FFF2-40B4-BE49-F238E27FC236}">
                      <a16:creationId xmlns:a16="http://schemas.microsoft.com/office/drawing/2014/main" id="{B8E09A32-931A-4C38-A558-274FA30070D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0800000" flipH="1">
                  <a:off x="2440769" y="2516865"/>
                  <a:ext cx="0" cy="90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2" name="Straight Connector 121">
                  <a:extLst>
                    <a:ext uri="{FF2B5EF4-FFF2-40B4-BE49-F238E27FC236}">
                      <a16:creationId xmlns:a16="http://schemas.microsoft.com/office/drawing/2014/main" id="{A0988A58-B96D-4381-A625-6822161B21B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8100000" flipH="1">
                  <a:off x="2753778" y="2384401"/>
                  <a:ext cx="0" cy="90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grpSp>
      <p:pic>
        <p:nvPicPr>
          <p:cNvPr id="6" name="Audio Recording 11 Jan 2021 at 14:39:27" descr="Audio Recording 11 Jan 2021 at 14:39:27">
            <a:hlinkClick r:id="" action="ppaction://media"/>
            <a:extLst>
              <a:ext uri="{FF2B5EF4-FFF2-40B4-BE49-F238E27FC236}">
                <a16:creationId xmlns:a16="http://schemas.microsoft.com/office/drawing/2014/main" id="{949CC235-8C0F-9F4C-924A-D7FE4D8883C6}"/>
              </a:ext>
            </a:extLst>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2849243" y="4375149"/>
            <a:ext cx="812800" cy="812800"/>
          </a:xfrm>
          <a:prstGeom prst="rect">
            <a:avLst/>
          </a:prstGeom>
        </p:spPr>
      </p:pic>
    </p:spTree>
    <p:extLst>
      <p:ext uri="{BB962C8B-B14F-4D97-AF65-F5344CB8AC3E}">
        <p14:creationId xmlns:p14="http://schemas.microsoft.com/office/powerpoint/2010/main" val="688666440"/>
      </p:ext>
    </p:extLst>
  </p:cSld>
  <p:clrMapOvr>
    <a:masterClrMapping/>
  </p:clrMapOvr>
  <mc:AlternateContent xmlns:mc="http://schemas.openxmlformats.org/markup-compatibility/2006">
    <mc:Choice xmlns:p14="http://schemas.microsoft.com/office/powerpoint/2010/main" Requires="p14">
      <p:transition spd="slow" p14:dur="2000" advClick="0" advTm="6000"/>
    </mc:Choice>
    <mc:Fallback>
      <p:transition spd="slow" advClick="0" advTm="6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25984"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7" fill="hold" display="0">
                  <p:stCondLst>
                    <p:cond delay="indefinite"/>
                  </p:stCondLst>
                  <p:endCondLst>
                    <p:cond evt="onStopAudio" delay="0">
                      <p:tgtEl>
                        <p:sldTgt/>
                      </p:tgtEl>
                    </p:cond>
                  </p:endCondLst>
                </p:cTn>
                <p:tgtEl>
                  <p:spTgt spid="6"/>
                </p:tgtEl>
              </p:cMediaNode>
            </p:audio>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DB66C9CD-6BF4-44CA-8078-0BB8190807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6A3E32A-899C-634C-A236-14F6725CBB25}"/>
              </a:ext>
            </a:extLst>
          </p:cNvPr>
          <p:cNvSpPr>
            <a:spLocks noGrp="1"/>
          </p:cNvSpPr>
          <p:nvPr>
            <p:ph type="title"/>
          </p:nvPr>
        </p:nvSpPr>
        <p:spPr>
          <a:xfrm>
            <a:off x="1080000" y="540032"/>
            <a:ext cx="4426782" cy="1331605"/>
          </a:xfrm>
        </p:spPr>
        <p:txBody>
          <a:bodyPr anchor="b">
            <a:normAutofit/>
          </a:bodyPr>
          <a:lstStyle/>
          <a:p>
            <a:pPr algn="ctr"/>
            <a:r>
              <a:rPr lang="en-US" dirty="0"/>
              <a:t>How did you get on?</a:t>
            </a:r>
            <a:endParaRPr lang="en-US"/>
          </a:p>
        </p:txBody>
      </p:sp>
      <p:cxnSp>
        <p:nvCxnSpPr>
          <p:cNvPr id="12" name="Straight Connector 11">
            <a:extLst>
              <a:ext uri="{FF2B5EF4-FFF2-40B4-BE49-F238E27FC236}">
                <a16:creationId xmlns:a16="http://schemas.microsoft.com/office/drawing/2014/main" id="{77C6DF49-CBE3-4038-AC78-35DE4FD7CE8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023391" y="2310207"/>
            <a:ext cx="540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8501F158-8A47-4141-8C87-CF2F03127496}"/>
              </a:ext>
            </a:extLst>
          </p:cNvPr>
          <p:cNvSpPr>
            <a:spLocks noGrp="1"/>
          </p:cNvSpPr>
          <p:nvPr>
            <p:ph idx="1"/>
          </p:nvPr>
        </p:nvSpPr>
        <p:spPr>
          <a:xfrm>
            <a:off x="1080000" y="2759076"/>
            <a:ext cx="4460874" cy="3009899"/>
          </a:xfrm>
        </p:spPr>
        <p:txBody>
          <a:bodyPr>
            <a:normAutofit/>
          </a:bodyPr>
          <a:lstStyle/>
          <a:p>
            <a:r>
              <a:rPr lang="en-US" sz="1900" dirty="0"/>
              <a:t>Repeat the activity again. Now you have done it once you will have learnt something about the best way to do this. The neurons in your brain will have created pathways which will help you to remember and the more times you practice then the quicker you will get at completing the task. </a:t>
            </a:r>
          </a:p>
        </p:txBody>
      </p:sp>
      <p:sp>
        <p:nvSpPr>
          <p:cNvPr id="14" name="Rectangle 13">
            <a:extLst>
              <a:ext uri="{FF2B5EF4-FFF2-40B4-BE49-F238E27FC236}">
                <a16:creationId xmlns:a16="http://schemas.microsoft.com/office/drawing/2014/main" id="{AA11AC2B-E0EE-4BB9-8BC1-EC5DA9DBEE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54794" y="0"/>
            <a:ext cx="5537206" cy="6858000"/>
          </a:xfrm>
          <a:prstGeom prst="rect">
            <a:avLst/>
          </a:prstGeom>
          <a:solidFill>
            <a:schemeClr val="bg1">
              <a:alpha val="2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alpha val="20000"/>
                </a:schemeClr>
              </a:solidFill>
            </a:endParaRPr>
          </a:p>
        </p:txBody>
      </p:sp>
      <p:pic>
        <p:nvPicPr>
          <p:cNvPr id="7" name="Graphic 6" descr="Brain">
            <a:extLst>
              <a:ext uri="{FF2B5EF4-FFF2-40B4-BE49-F238E27FC236}">
                <a16:creationId xmlns:a16="http://schemas.microsoft.com/office/drawing/2014/main" id="{9C0745CB-72DD-40E3-986A-8899855F28E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198864" y="1202958"/>
            <a:ext cx="4452148" cy="4452148"/>
          </a:xfrm>
          <a:prstGeom prst="rect">
            <a:avLst/>
          </a:prstGeom>
        </p:spPr>
      </p:pic>
      <p:pic>
        <p:nvPicPr>
          <p:cNvPr id="4" name="Audio Recording 11 Jan 2021 at 12:45:48" descr="Audio Recording 11 Jan 2021 at 12:45:48">
            <a:hlinkClick r:id="" action="ppaction://media"/>
            <a:extLst>
              <a:ext uri="{FF2B5EF4-FFF2-40B4-BE49-F238E27FC236}">
                <a16:creationId xmlns:a16="http://schemas.microsoft.com/office/drawing/2014/main" id="{887394BD-1BD2-E448-8D80-F5427BE6AA5F}"/>
              </a:ext>
            </a:extLst>
          </p:cNvPr>
          <p:cNvPicPr>
            <a:picLocks noChangeAspect="1"/>
          </p:cNvPicPr>
          <p:nvPr>
            <a:audioFile r:link="rId2"/>
            <p:extLst>
              <p:ext uri="{DAA4B4D4-6D71-4841-9C94-3DE7FCFB9230}">
                <p14:media xmlns:p14="http://schemas.microsoft.com/office/powerpoint/2010/main" r:embed="rId1"/>
              </p:ext>
            </p:extLst>
          </p:nvPr>
        </p:nvPicPr>
        <p:blipFill>
          <a:blip r:embed="rId6"/>
          <a:stretch>
            <a:fillRect/>
          </a:stretch>
        </p:blipFill>
        <p:spPr>
          <a:xfrm>
            <a:off x="7450667" y="5362575"/>
            <a:ext cx="812800" cy="812800"/>
          </a:xfrm>
          <a:prstGeom prst="rect">
            <a:avLst/>
          </a:prstGeom>
        </p:spPr>
      </p:pic>
    </p:spTree>
    <p:extLst>
      <p:ext uri="{BB962C8B-B14F-4D97-AF65-F5344CB8AC3E}">
        <p14:creationId xmlns:p14="http://schemas.microsoft.com/office/powerpoint/2010/main" val="2875934224"/>
      </p:ext>
    </p:extLst>
  </p:cSld>
  <p:clrMapOvr>
    <a:masterClrMapping/>
  </p:clrMapOvr>
  <mc:AlternateContent xmlns:mc="http://schemas.openxmlformats.org/markup-compatibility/2006">
    <mc:Choice xmlns:p14="http://schemas.microsoft.com/office/powerpoint/2010/main" Requires="p14">
      <p:transition spd="slow" p14:dur="2000" advClick="0" advTm="6000"/>
    </mc:Choice>
    <mc:Fallback>
      <p:transition spd="slow" advClick="0" advTm="6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6256"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7" fill="hold" display="0">
                  <p:stCondLst>
                    <p:cond delay="indefinite"/>
                  </p:stCondLst>
                  <p:endCondLst>
                    <p:cond evt="onStopAudio" delay="0">
                      <p:tgtEl>
                        <p:sldTgt/>
                      </p:tgtEl>
                    </p:cond>
                  </p:endCondLst>
                </p:cTn>
                <p:tgtEl>
                  <p:spTgt spid="4"/>
                </p:tgtEl>
              </p:cMediaNode>
            </p:audio>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224345-2FBB-D346-ACD7-83960F55C0FB}"/>
              </a:ext>
            </a:extLst>
          </p:cNvPr>
          <p:cNvSpPr>
            <a:spLocks noGrp="1"/>
          </p:cNvSpPr>
          <p:nvPr>
            <p:ph type="title"/>
          </p:nvPr>
        </p:nvSpPr>
        <p:spPr/>
        <p:txBody>
          <a:bodyPr/>
          <a:lstStyle/>
          <a:p>
            <a:r>
              <a:rPr lang="en-US" dirty="0"/>
              <a:t>Perseverance</a:t>
            </a:r>
          </a:p>
        </p:txBody>
      </p:sp>
      <p:pic>
        <p:nvPicPr>
          <p:cNvPr id="5" name="Content Placeholder 4" descr="Text&#10;&#10;Description automatically generated">
            <a:extLst>
              <a:ext uri="{FF2B5EF4-FFF2-40B4-BE49-F238E27FC236}">
                <a16:creationId xmlns:a16="http://schemas.microsoft.com/office/drawing/2014/main" id="{75FDB341-A4FC-C04A-B18D-B3A76E520DCD}"/>
              </a:ext>
            </a:extLst>
          </p:cNvPr>
          <p:cNvPicPr>
            <a:picLocks noGrp="1" noChangeAspect="1"/>
          </p:cNvPicPr>
          <p:nvPr>
            <p:ph idx="1"/>
          </p:nvPr>
        </p:nvPicPr>
        <p:blipFill>
          <a:blip r:embed="rId2"/>
          <a:stretch>
            <a:fillRect/>
          </a:stretch>
        </p:blipFill>
        <p:spPr>
          <a:xfrm>
            <a:off x="2742776" y="1870603"/>
            <a:ext cx="6706448" cy="4191530"/>
          </a:xfrm>
        </p:spPr>
      </p:pic>
    </p:spTree>
    <p:extLst>
      <p:ext uri="{BB962C8B-B14F-4D97-AF65-F5344CB8AC3E}">
        <p14:creationId xmlns:p14="http://schemas.microsoft.com/office/powerpoint/2010/main" val="3304339431"/>
      </p:ext>
    </p:extLst>
  </p:cSld>
  <p:clrMapOvr>
    <a:masterClrMapping/>
  </p:clrMapOvr>
  <mc:AlternateContent xmlns:mc="http://schemas.openxmlformats.org/markup-compatibility/2006">
    <mc:Choice xmlns:p14="http://schemas.microsoft.com/office/powerpoint/2010/main" Requires="p14">
      <p:transition spd="slow" p14:dur="2000" advClick="0" advTm="5000"/>
    </mc:Choice>
    <mc:Fallback>
      <p:transition spd="slow" advClick="0" advTm="500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7" name="Rectangle 86">
            <a:extLst>
              <a:ext uri="{FF2B5EF4-FFF2-40B4-BE49-F238E27FC236}">
                <a16:creationId xmlns:a16="http://schemas.microsoft.com/office/drawing/2014/main" id="{DB66C9CD-6BF4-44CA-8078-0BB8190807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Freeform: Shape 88">
            <a:extLst>
              <a:ext uri="{FF2B5EF4-FFF2-40B4-BE49-F238E27FC236}">
                <a16:creationId xmlns:a16="http://schemas.microsoft.com/office/drawing/2014/main" id="{EADD72DC-CC5F-44D6-97D3-79407D4FF8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flipH="1" flipV="1">
            <a:off x="1058433" y="184491"/>
            <a:ext cx="2287608" cy="3232926"/>
          </a:xfrm>
          <a:custGeom>
            <a:avLst/>
            <a:gdLst>
              <a:gd name="connsiteX0" fmla="*/ 1143804 w 2287608"/>
              <a:gd name="connsiteY0" fmla="*/ 1916209 h 3232926"/>
              <a:gd name="connsiteX1" fmla="*/ 1140311 w 2287608"/>
              <a:gd name="connsiteY1" fmla="*/ 1919384 h 3232926"/>
              <a:gd name="connsiteX2" fmla="*/ 1136818 w 2287608"/>
              <a:gd name="connsiteY2" fmla="*/ 1916209 h 3232926"/>
              <a:gd name="connsiteX3" fmla="*/ 1136818 w 2287608"/>
              <a:gd name="connsiteY3" fmla="*/ 1922559 h 3232926"/>
              <a:gd name="connsiteX4" fmla="*/ 1117018 w 2287608"/>
              <a:gd name="connsiteY4" fmla="*/ 1940554 h 3232926"/>
              <a:gd name="connsiteX5" fmla="*/ 854401 w 2287608"/>
              <a:gd name="connsiteY5" fmla="*/ 2574568 h 3232926"/>
              <a:gd name="connsiteX6" fmla="*/ 1117018 w 2287608"/>
              <a:gd name="connsiteY6" fmla="*/ 3208581 h 3232926"/>
              <a:gd name="connsiteX7" fmla="*/ 1136818 w 2287608"/>
              <a:gd name="connsiteY7" fmla="*/ 3226577 h 3232926"/>
              <a:gd name="connsiteX8" fmla="*/ 1136818 w 2287608"/>
              <a:gd name="connsiteY8" fmla="*/ 3232926 h 3232926"/>
              <a:gd name="connsiteX9" fmla="*/ 1140311 w 2287608"/>
              <a:gd name="connsiteY9" fmla="*/ 3229751 h 3232926"/>
              <a:gd name="connsiteX10" fmla="*/ 1143804 w 2287608"/>
              <a:gd name="connsiteY10" fmla="*/ 3232926 h 3232926"/>
              <a:gd name="connsiteX11" fmla="*/ 1143804 w 2287608"/>
              <a:gd name="connsiteY11" fmla="*/ 3226577 h 3232926"/>
              <a:gd name="connsiteX12" fmla="*/ 1163604 w 2287608"/>
              <a:gd name="connsiteY12" fmla="*/ 3208581 h 3232926"/>
              <a:gd name="connsiteX13" fmla="*/ 1426221 w 2287608"/>
              <a:gd name="connsiteY13" fmla="*/ 2574567 h 3232926"/>
              <a:gd name="connsiteX14" fmla="*/ 1163604 w 2287608"/>
              <a:gd name="connsiteY14" fmla="*/ 1940554 h 3232926"/>
              <a:gd name="connsiteX15" fmla="*/ 1143804 w 2287608"/>
              <a:gd name="connsiteY15" fmla="*/ 1922558 h 3232926"/>
              <a:gd name="connsiteX16" fmla="*/ 1140312 w 2287608"/>
              <a:gd name="connsiteY16" fmla="*/ 1494239 h 3232926"/>
              <a:gd name="connsiteX17" fmla="*/ 1134813 w 2287608"/>
              <a:gd name="connsiteY17" fmla="*/ 1497413 h 3232926"/>
              <a:gd name="connsiteX18" fmla="*/ 1109328 w 2287608"/>
              <a:gd name="connsiteY18" fmla="*/ 1489264 h 3232926"/>
              <a:gd name="connsiteX19" fmla="*/ 428947 w 2287608"/>
              <a:gd name="connsiteY19" fmla="*/ 1578838 h 3232926"/>
              <a:gd name="connsiteX20" fmla="*/ 11185 w 2287608"/>
              <a:gd name="connsiteY20" fmla="*/ 2123278 h 3232926"/>
              <a:gd name="connsiteX21" fmla="*/ 5499 w 2287608"/>
              <a:gd name="connsiteY21" fmla="*/ 2149423 h 3232926"/>
              <a:gd name="connsiteX22" fmla="*/ 0 w 2287608"/>
              <a:gd name="connsiteY22" fmla="*/ 2152597 h 3232926"/>
              <a:gd name="connsiteX23" fmla="*/ 4497 w 2287608"/>
              <a:gd name="connsiteY23" fmla="*/ 2154035 h 3232926"/>
              <a:gd name="connsiteX24" fmla="*/ 3493 w 2287608"/>
              <a:gd name="connsiteY24" fmla="*/ 2158648 h 3232926"/>
              <a:gd name="connsiteX25" fmla="*/ 8992 w 2287608"/>
              <a:gd name="connsiteY25" fmla="*/ 2155473 h 3232926"/>
              <a:gd name="connsiteX26" fmla="*/ 34477 w 2287608"/>
              <a:gd name="connsiteY26" fmla="*/ 2163622 h 3232926"/>
              <a:gd name="connsiteX27" fmla="*/ 290620 w 2287608"/>
              <a:gd name="connsiteY27" fmla="*/ 2194022 h 3232926"/>
              <a:gd name="connsiteX28" fmla="*/ 714858 w 2287608"/>
              <a:gd name="connsiteY28" fmla="*/ 2074049 h 3232926"/>
              <a:gd name="connsiteX29" fmla="*/ 1132621 w 2287608"/>
              <a:gd name="connsiteY29" fmla="*/ 1529609 h 3232926"/>
              <a:gd name="connsiteX30" fmla="*/ 1138305 w 2287608"/>
              <a:gd name="connsiteY30" fmla="*/ 1503464 h 3232926"/>
              <a:gd name="connsiteX31" fmla="*/ 1143804 w 2287608"/>
              <a:gd name="connsiteY31" fmla="*/ 1500289 h 3232926"/>
              <a:gd name="connsiteX32" fmla="*/ 1139308 w 2287608"/>
              <a:gd name="connsiteY32" fmla="*/ 1498852 h 3232926"/>
              <a:gd name="connsiteX33" fmla="*/ 2069415 w 2287608"/>
              <a:gd name="connsiteY33" fmla="*/ 1747063 h 3232926"/>
              <a:gd name="connsiteX34" fmla="*/ 1858661 w 2287608"/>
              <a:gd name="connsiteY34" fmla="*/ 1578837 h 3232926"/>
              <a:gd name="connsiteX35" fmla="*/ 1178281 w 2287608"/>
              <a:gd name="connsiteY35" fmla="*/ 1489263 h 3232926"/>
              <a:gd name="connsiteX36" fmla="*/ 1152796 w 2287608"/>
              <a:gd name="connsiteY36" fmla="*/ 1497412 h 3232926"/>
              <a:gd name="connsiteX37" fmla="*/ 1147297 w 2287608"/>
              <a:gd name="connsiteY37" fmla="*/ 1494238 h 3232926"/>
              <a:gd name="connsiteX38" fmla="*/ 1148300 w 2287608"/>
              <a:gd name="connsiteY38" fmla="*/ 1498851 h 3232926"/>
              <a:gd name="connsiteX39" fmla="*/ 1143804 w 2287608"/>
              <a:gd name="connsiteY39" fmla="*/ 1500288 h 3232926"/>
              <a:gd name="connsiteX40" fmla="*/ 1149304 w 2287608"/>
              <a:gd name="connsiteY40" fmla="*/ 1503463 h 3232926"/>
              <a:gd name="connsiteX41" fmla="*/ 1154988 w 2287608"/>
              <a:gd name="connsiteY41" fmla="*/ 1529608 h 3232926"/>
              <a:gd name="connsiteX42" fmla="*/ 1572751 w 2287608"/>
              <a:gd name="connsiteY42" fmla="*/ 2074048 h 3232926"/>
              <a:gd name="connsiteX43" fmla="*/ 1996989 w 2287608"/>
              <a:gd name="connsiteY43" fmla="*/ 2194021 h 3232926"/>
              <a:gd name="connsiteX44" fmla="*/ 2253131 w 2287608"/>
              <a:gd name="connsiteY44" fmla="*/ 2163621 h 3232926"/>
              <a:gd name="connsiteX45" fmla="*/ 2278616 w 2287608"/>
              <a:gd name="connsiteY45" fmla="*/ 2155472 h 3232926"/>
              <a:gd name="connsiteX46" fmla="*/ 2284115 w 2287608"/>
              <a:gd name="connsiteY46" fmla="*/ 2158647 h 3232926"/>
              <a:gd name="connsiteX47" fmla="*/ 2283112 w 2287608"/>
              <a:gd name="connsiteY47" fmla="*/ 2154034 h 3232926"/>
              <a:gd name="connsiteX48" fmla="*/ 2287608 w 2287608"/>
              <a:gd name="connsiteY48" fmla="*/ 2152596 h 3232926"/>
              <a:gd name="connsiteX49" fmla="*/ 2282109 w 2287608"/>
              <a:gd name="connsiteY49" fmla="*/ 2149422 h 3232926"/>
              <a:gd name="connsiteX50" fmla="*/ 2276424 w 2287608"/>
              <a:gd name="connsiteY50" fmla="*/ 2123277 h 3232926"/>
              <a:gd name="connsiteX51" fmla="*/ 2069415 w 2287608"/>
              <a:gd name="connsiteY51" fmla="*/ 1747063 h 3232926"/>
              <a:gd name="connsiteX52" fmla="*/ 1140311 w 2287608"/>
              <a:gd name="connsiteY52" fmla="*/ 779689 h 3232926"/>
              <a:gd name="connsiteX53" fmla="*/ 1134812 w 2287608"/>
              <a:gd name="connsiteY53" fmla="*/ 782863 h 3232926"/>
              <a:gd name="connsiteX54" fmla="*/ 1109328 w 2287608"/>
              <a:gd name="connsiteY54" fmla="*/ 774714 h 3232926"/>
              <a:gd name="connsiteX55" fmla="*/ 428947 w 2287608"/>
              <a:gd name="connsiteY55" fmla="*/ 864288 h 3232926"/>
              <a:gd name="connsiteX56" fmla="*/ 11185 w 2287608"/>
              <a:gd name="connsiteY56" fmla="*/ 1408728 h 3232926"/>
              <a:gd name="connsiteX57" fmla="*/ 5499 w 2287608"/>
              <a:gd name="connsiteY57" fmla="*/ 1434873 h 3232926"/>
              <a:gd name="connsiteX58" fmla="*/ 0 w 2287608"/>
              <a:gd name="connsiteY58" fmla="*/ 1438047 h 3232926"/>
              <a:gd name="connsiteX59" fmla="*/ 4497 w 2287608"/>
              <a:gd name="connsiteY59" fmla="*/ 1439485 h 3232926"/>
              <a:gd name="connsiteX60" fmla="*/ 3493 w 2287608"/>
              <a:gd name="connsiteY60" fmla="*/ 1444098 h 3232926"/>
              <a:gd name="connsiteX61" fmla="*/ 8992 w 2287608"/>
              <a:gd name="connsiteY61" fmla="*/ 1440923 h 3232926"/>
              <a:gd name="connsiteX62" fmla="*/ 34477 w 2287608"/>
              <a:gd name="connsiteY62" fmla="*/ 1449072 h 3232926"/>
              <a:gd name="connsiteX63" fmla="*/ 290620 w 2287608"/>
              <a:gd name="connsiteY63" fmla="*/ 1479472 h 3232926"/>
              <a:gd name="connsiteX64" fmla="*/ 714858 w 2287608"/>
              <a:gd name="connsiteY64" fmla="*/ 1359499 h 3232926"/>
              <a:gd name="connsiteX65" fmla="*/ 1132621 w 2287608"/>
              <a:gd name="connsiteY65" fmla="*/ 815059 h 3232926"/>
              <a:gd name="connsiteX66" fmla="*/ 1138305 w 2287608"/>
              <a:gd name="connsiteY66" fmla="*/ 788914 h 3232926"/>
              <a:gd name="connsiteX67" fmla="*/ 1143805 w 2287608"/>
              <a:gd name="connsiteY67" fmla="*/ 785739 h 3232926"/>
              <a:gd name="connsiteX68" fmla="*/ 1139308 w 2287608"/>
              <a:gd name="connsiteY68" fmla="*/ 784302 h 3232926"/>
              <a:gd name="connsiteX69" fmla="*/ 2069415 w 2287608"/>
              <a:gd name="connsiteY69" fmla="*/ 1032514 h 3232926"/>
              <a:gd name="connsiteX70" fmla="*/ 1858661 w 2287608"/>
              <a:gd name="connsiteY70" fmla="*/ 864289 h 3232926"/>
              <a:gd name="connsiteX71" fmla="*/ 1178281 w 2287608"/>
              <a:gd name="connsiteY71" fmla="*/ 774715 h 3232926"/>
              <a:gd name="connsiteX72" fmla="*/ 1152796 w 2287608"/>
              <a:gd name="connsiteY72" fmla="*/ 782864 h 3232926"/>
              <a:gd name="connsiteX73" fmla="*/ 1147297 w 2287608"/>
              <a:gd name="connsiteY73" fmla="*/ 779690 h 3232926"/>
              <a:gd name="connsiteX74" fmla="*/ 1148300 w 2287608"/>
              <a:gd name="connsiteY74" fmla="*/ 784303 h 3232926"/>
              <a:gd name="connsiteX75" fmla="*/ 1143804 w 2287608"/>
              <a:gd name="connsiteY75" fmla="*/ 785740 h 3232926"/>
              <a:gd name="connsiteX76" fmla="*/ 1149304 w 2287608"/>
              <a:gd name="connsiteY76" fmla="*/ 788915 h 3232926"/>
              <a:gd name="connsiteX77" fmla="*/ 1154988 w 2287608"/>
              <a:gd name="connsiteY77" fmla="*/ 815060 h 3232926"/>
              <a:gd name="connsiteX78" fmla="*/ 1572751 w 2287608"/>
              <a:gd name="connsiteY78" fmla="*/ 1359500 h 3232926"/>
              <a:gd name="connsiteX79" fmla="*/ 1996989 w 2287608"/>
              <a:gd name="connsiteY79" fmla="*/ 1479473 h 3232926"/>
              <a:gd name="connsiteX80" fmla="*/ 2253131 w 2287608"/>
              <a:gd name="connsiteY80" fmla="*/ 1449073 h 3232926"/>
              <a:gd name="connsiteX81" fmla="*/ 2278616 w 2287608"/>
              <a:gd name="connsiteY81" fmla="*/ 1440924 h 3232926"/>
              <a:gd name="connsiteX82" fmla="*/ 2284115 w 2287608"/>
              <a:gd name="connsiteY82" fmla="*/ 1444099 h 3232926"/>
              <a:gd name="connsiteX83" fmla="*/ 2283112 w 2287608"/>
              <a:gd name="connsiteY83" fmla="*/ 1439486 h 3232926"/>
              <a:gd name="connsiteX84" fmla="*/ 2287608 w 2287608"/>
              <a:gd name="connsiteY84" fmla="*/ 1438048 h 3232926"/>
              <a:gd name="connsiteX85" fmla="*/ 2282109 w 2287608"/>
              <a:gd name="connsiteY85" fmla="*/ 1434874 h 3232926"/>
              <a:gd name="connsiteX86" fmla="*/ 2276424 w 2287608"/>
              <a:gd name="connsiteY86" fmla="*/ 1408729 h 3232926"/>
              <a:gd name="connsiteX87" fmla="*/ 2069415 w 2287608"/>
              <a:gd name="connsiteY87" fmla="*/ 1032514 h 3232926"/>
              <a:gd name="connsiteX88" fmla="*/ 1140311 w 2287608"/>
              <a:gd name="connsiteY88" fmla="*/ 35676 h 3232926"/>
              <a:gd name="connsiteX89" fmla="*/ 1134812 w 2287608"/>
              <a:gd name="connsiteY89" fmla="*/ 38850 h 3232926"/>
              <a:gd name="connsiteX90" fmla="*/ 1109328 w 2287608"/>
              <a:gd name="connsiteY90" fmla="*/ 30701 h 3232926"/>
              <a:gd name="connsiteX91" fmla="*/ 428948 w 2287608"/>
              <a:gd name="connsiteY91" fmla="*/ 120275 h 3232926"/>
              <a:gd name="connsiteX92" fmla="*/ 11185 w 2287608"/>
              <a:gd name="connsiteY92" fmla="*/ 664715 h 3232926"/>
              <a:gd name="connsiteX93" fmla="*/ 5499 w 2287608"/>
              <a:gd name="connsiteY93" fmla="*/ 690860 h 3232926"/>
              <a:gd name="connsiteX94" fmla="*/ 0 w 2287608"/>
              <a:gd name="connsiteY94" fmla="*/ 694034 h 3232926"/>
              <a:gd name="connsiteX95" fmla="*/ 4497 w 2287608"/>
              <a:gd name="connsiteY95" fmla="*/ 695472 h 3232926"/>
              <a:gd name="connsiteX96" fmla="*/ 3493 w 2287608"/>
              <a:gd name="connsiteY96" fmla="*/ 700085 h 3232926"/>
              <a:gd name="connsiteX97" fmla="*/ 8992 w 2287608"/>
              <a:gd name="connsiteY97" fmla="*/ 696910 h 3232926"/>
              <a:gd name="connsiteX98" fmla="*/ 34477 w 2287608"/>
              <a:gd name="connsiteY98" fmla="*/ 705059 h 3232926"/>
              <a:gd name="connsiteX99" fmla="*/ 290620 w 2287608"/>
              <a:gd name="connsiteY99" fmla="*/ 735459 h 3232926"/>
              <a:gd name="connsiteX100" fmla="*/ 714857 w 2287608"/>
              <a:gd name="connsiteY100" fmla="*/ 615486 h 3232926"/>
              <a:gd name="connsiteX101" fmla="*/ 1132621 w 2287608"/>
              <a:gd name="connsiteY101" fmla="*/ 71046 h 3232926"/>
              <a:gd name="connsiteX102" fmla="*/ 1138305 w 2287608"/>
              <a:gd name="connsiteY102" fmla="*/ 44901 h 3232926"/>
              <a:gd name="connsiteX103" fmla="*/ 1143805 w 2287608"/>
              <a:gd name="connsiteY103" fmla="*/ 41726 h 3232926"/>
              <a:gd name="connsiteX104" fmla="*/ 1139308 w 2287608"/>
              <a:gd name="connsiteY104" fmla="*/ 40289 h 3232926"/>
              <a:gd name="connsiteX105" fmla="*/ 2069415 w 2287608"/>
              <a:gd name="connsiteY105" fmla="*/ 288501 h 3232926"/>
              <a:gd name="connsiteX106" fmla="*/ 1858661 w 2287608"/>
              <a:gd name="connsiteY106" fmla="*/ 120276 h 3232926"/>
              <a:gd name="connsiteX107" fmla="*/ 1178281 w 2287608"/>
              <a:gd name="connsiteY107" fmla="*/ 30702 h 3232926"/>
              <a:gd name="connsiteX108" fmla="*/ 1152796 w 2287608"/>
              <a:gd name="connsiteY108" fmla="*/ 38850 h 3232926"/>
              <a:gd name="connsiteX109" fmla="*/ 1147297 w 2287608"/>
              <a:gd name="connsiteY109" fmla="*/ 35676 h 3232926"/>
              <a:gd name="connsiteX110" fmla="*/ 1148300 w 2287608"/>
              <a:gd name="connsiteY110" fmla="*/ 40290 h 3232926"/>
              <a:gd name="connsiteX111" fmla="*/ 1143804 w 2287608"/>
              <a:gd name="connsiteY111" fmla="*/ 41727 h 3232926"/>
              <a:gd name="connsiteX112" fmla="*/ 1149304 w 2287608"/>
              <a:gd name="connsiteY112" fmla="*/ 44901 h 3232926"/>
              <a:gd name="connsiteX113" fmla="*/ 1154988 w 2287608"/>
              <a:gd name="connsiteY113" fmla="*/ 71046 h 3232926"/>
              <a:gd name="connsiteX114" fmla="*/ 1572751 w 2287608"/>
              <a:gd name="connsiteY114" fmla="*/ 615486 h 3232926"/>
              <a:gd name="connsiteX115" fmla="*/ 1996989 w 2287608"/>
              <a:gd name="connsiteY115" fmla="*/ 735460 h 3232926"/>
              <a:gd name="connsiteX116" fmla="*/ 2253131 w 2287608"/>
              <a:gd name="connsiteY116" fmla="*/ 705060 h 3232926"/>
              <a:gd name="connsiteX117" fmla="*/ 2278616 w 2287608"/>
              <a:gd name="connsiteY117" fmla="*/ 696911 h 3232926"/>
              <a:gd name="connsiteX118" fmla="*/ 2284115 w 2287608"/>
              <a:gd name="connsiteY118" fmla="*/ 700086 h 3232926"/>
              <a:gd name="connsiteX119" fmla="*/ 2283112 w 2287608"/>
              <a:gd name="connsiteY119" fmla="*/ 695473 h 3232926"/>
              <a:gd name="connsiteX120" fmla="*/ 2287608 w 2287608"/>
              <a:gd name="connsiteY120" fmla="*/ 694035 h 3232926"/>
              <a:gd name="connsiteX121" fmla="*/ 2282109 w 2287608"/>
              <a:gd name="connsiteY121" fmla="*/ 690860 h 3232926"/>
              <a:gd name="connsiteX122" fmla="*/ 2276424 w 2287608"/>
              <a:gd name="connsiteY122" fmla="*/ 664716 h 3232926"/>
              <a:gd name="connsiteX123" fmla="*/ 2069415 w 2287608"/>
              <a:gd name="connsiteY123" fmla="*/ 288501 h 32329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Lst>
            <a:rect l="l" t="t" r="r" b="b"/>
            <a:pathLst>
              <a:path w="2287608" h="3232926">
                <a:moveTo>
                  <a:pt x="1143804" y="1916209"/>
                </a:moveTo>
                <a:lnTo>
                  <a:pt x="1140311" y="1919384"/>
                </a:lnTo>
                <a:lnTo>
                  <a:pt x="1136818" y="1916209"/>
                </a:lnTo>
                <a:lnTo>
                  <a:pt x="1136818" y="1922559"/>
                </a:lnTo>
                <a:lnTo>
                  <a:pt x="1117018" y="1940554"/>
                </a:lnTo>
                <a:cubicBezTo>
                  <a:pt x="954760" y="2102813"/>
                  <a:pt x="854401" y="2326970"/>
                  <a:pt x="854401" y="2574568"/>
                </a:cubicBezTo>
                <a:cubicBezTo>
                  <a:pt x="854401" y="2822165"/>
                  <a:pt x="954760" y="3046323"/>
                  <a:pt x="1117018" y="3208581"/>
                </a:cubicBezTo>
                <a:lnTo>
                  <a:pt x="1136818" y="3226577"/>
                </a:lnTo>
                <a:lnTo>
                  <a:pt x="1136818" y="3232926"/>
                </a:lnTo>
                <a:lnTo>
                  <a:pt x="1140311" y="3229751"/>
                </a:lnTo>
                <a:lnTo>
                  <a:pt x="1143804" y="3232926"/>
                </a:lnTo>
                <a:lnTo>
                  <a:pt x="1143804" y="3226577"/>
                </a:lnTo>
                <a:lnTo>
                  <a:pt x="1163604" y="3208581"/>
                </a:lnTo>
                <a:cubicBezTo>
                  <a:pt x="1325862" y="3046323"/>
                  <a:pt x="1426221" y="2822165"/>
                  <a:pt x="1426221" y="2574567"/>
                </a:cubicBezTo>
                <a:cubicBezTo>
                  <a:pt x="1426221" y="2326970"/>
                  <a:pt x="1325862" y="2102812"/>
                  <a:pt x="1163604" y="1940554"/>
                </a:cubicBezTo>
                <a:lnTo>
                  <a:pt x="1143804" y="1922558"/>
                </a:lnTo>
                <a:close/>
                <a:moveTo>
                  <a:pt x="1140312" y="1494239"/>
                </a:moveTo>
                <a:lnTo>
                  <a:pt x="1134813" y="1497413"/>
                </a:lnTo>
                <a:lnTo>
                  <a:pt x="1109328" y="1489264"/>
                </a:lnTo>
                <a:cubicBezTo>
                  <a:pt x="887680" y="1429874"/>
                  <a:pt x="643374" y="1455039"/>
                  <a:pt x="428947" y="1578838"/>
                </a:cubicBezTo>
                <a:cubicBezTo>
                  <a:pt x="214522" y="1702637"/>
                  <a:pt x="70575" y="1901629"/>
                  <a:pt x="11185" y="2123278"/>
                </a:cubicBezTo>
                <a:lnTo>
                  <a:pt x="5499" y="2149423"/>
                </a:lnTo>
                <a:lnTo>
                  <a:pt x="0" y="2152597"/>
                </a:lnTo>
                <a:lnTo>
                  <a:pt x="4497" y="2154035"/>
                </a:lnTo>
                <a:lnTo>
                  <a:pt x="3493" y="2158648"/>
                </a:lnTo>
                <a:lnTo>
                  <a:pt x="8992" y="2155473"/>
                </a:lnTo>
                <a:lnTo>
                  <a:pt x="34477" y="2163622"/>
                </a:lnTo>
                <a:cubicBezTo>
                  <a:pt x="117596" y="2185894"/>
                  <a:pt x="203900" y="2196274"/>
                  <a:pt x="290620" y="2194022"/>
                </a:cubicBezTo>
                <a:cubicBezTo>
                  <a:pt x="435153" y="2190268"/>
                  <a:pt x="580841" y="2151423"/>
                  <a:pt x="714858" y="2074049"/>
                </a:cubicBezTo>
                <a:cubicBezTo>
                  <a:pt x="929283" y="1950250"/>
                  <a:pt x="1073230" y="1751258"/>
                  <a:pt x="1132621" y="1529609"/>
                </a:cubicBezTo>
                <a:lnTo>
                  <a:pt x="1138305" y="1503464"/>
                </a:lnTo>
                <a:lnTo>
                  <a:pt x="1143804" y="1500289"/>
                </a:lnTo>
                <a:lnTo>
                  <a:pt x="1139308" y="1498852"/>
                </a:lnTo>
                <a:close/>
                <a:moveTo>
                  <a:pt x="2069415" y="1747063"/>
                </a:moveTo>
                <a:cubicBezTo>
                  <a:pt x="2009570" y="1682261"/>
                  <a:pt x="1939071" y="1625262"/>
                  <a:pt x="1858661" y="1578837"/>
                </a:cubicBezTo>
                <a:cubicBezTo>
                  <a:pt x="1644235" y="1455038"/>
                  <a:pt x="1399929" y="1429873"/>
                  <a:pt x="1178281" y="1489263"/>
                </a:cubicBezTo>
                <a:lnTo>
                  <a:pt x="1152796" y="1497412"/>
                </a:lnTo>
                <a:lnTo>
                  <a:pt x="1147297" y="1494238"/>
                </a:lnTo>
                <a:lnTo>
                  <a:pt x="1148300" y="1498851"/>
                </a:lnTo>
                <a:lnTo>
                  <a:pt x="1143804" y="1500288"/>
                </a:lnTo>
                <a:lnTo>
                  <a:pt x="1149304" y="1503463"/>
                </a:lnTo>
                <a:lnTo>
                  <a:pt x="1154988" y="1529608"/>
                </a:lnTo>
                <a:cubicBezTo>
                  <a:pt x="1214379" y="1751257"/>
                  <a:pt x="1358325" y="1950249"/>
                  <a:pt x="1572751" y="2074048"/>
                </a:cubicBezTo>
                <a:cubicBezTo>
                  <a:pt x="1706767" y="2151422"/>
                  <a:pt x="1852455" y="2190267"/>
                  <a:pt x="1996989" y="2194021"/>
                </a:cubicBezTo>
                <a:cubicBezTo>
                  <a:pt x="2083709" y="2196273"/>
                  <a:pt x="2170013" y="2185893"/>
                  <a:pt x="2253131" y="2163621"/>
                </a:cubicBezTo>
                <a:lnTo>
                  <a:pt x="2278616" y="2155472"/>
                </a:lnTo>
                <a:lnTo>
                  <a:pt x="2284115" y="2158647"/>
                </a:lnTo>
                <a:lnTo>
                  <a:pt x="2283112" y="2154034"/>
                </a:lnTo>
                <a:lnTo>
                  <a:pt x="2287608" y="2152596"/>
                </a:lnTo>
                <a:lnTo>
                  <a:pt x="2282109" y="2149422"/>
                </a:lnTo>
                <a:lnTo>
                  <a:pt x="2276424" y="2123277"/>
                </a:lnTo>
                <a:cubicBezTo>
                  <a:pt x="2239306" y="1984747"/>
                  <a:pt x="2169157" y="1855067"/>
                  <a:pt x="2069415" y="1747063"/>
                </a:cubicBezTo>
                <a:close/>
                <a:moveTo>
                  <a:pt x="1140311" y="779689"/>
                </a:moveTo>
                <a:lnTo>
                  <a:pt x="1134812" y="782863"/>
                </a:lnTo>
                <a:lnTo>
                  <a:pt x="1109328" y="774714"/>
                </a:lnTo>
                <a:cubicBezTo>
                  <a:pt x="887679" y="715324"/>
                  <a:pt x="643374" y="740489"/>
                  <a:pt x="428947" y="864288"/>
                </a:cubicBezTo>
                <a:cubicBezTo>
                  <a:pt x="214522" y="988087"/>
                  <a:pt x="70575" y="1187079"/>
                  <a:pt x="11185" y="1408728"/>
                </a:cubicBezTo>
                <a:lnTo>
                  <a:pt x="5499" y="1434873"/>
                </a:lnTo>
                <a:lnTo>
                  <a:pt x="0" y="1438047"/>
                </a:lnTo>
                <a:lnTo>
                  <a:pt x="4497" y="1439485"/>
                </a:lnTo>
                <a:lnTo>
                  <a:pt x="3493" y="1444098"/>
                </a:lnTo>
                <a:lnTo>
                  <a:pt x="8992" y="1440923"/>
                </a:lnTo>
                <a:lnTo>
                  <a:pt x="34477" y="1449072"/>
                </a:lnTo>
                <a:cubicBezTo>
                  <a:pt x="117595" y="1471344"/>
                  <a:pt x="203900" y="1481724"/>
                  <a:pt x="290620" y="1479472"/>
                </a:cubicBezTo>
                <a:cubicBezTo>
                  <a:pt x="435154" y="1475718"/>
                  <a:pt x="580841" y="1436873"/>
                  <a:pt x="714858" y="1359499"/>
                </a:cubicBezTo>
                <a:cubicBezTo>
                  <a:pt x="929284" y="1235700"/>
                  <a:pt x="1073229" y="1036708"/>
                  <a:pt x="1132621" y="815059"/>
                </a:cubicBezTo>
                <a:lnTo>
                  <a:pt x="1138305" y="788914"/>
                </a:lnTo>
                <a:lnTo>
                  <a:pt x="1143805" y="785739"/>
                </a:lnTo>
                <a:lnTo>
                  <a:pt x="1139308" y="784302"/>
                </a:lnTo>
                <a:close/>
                <a:moveTo>
                  <a:pt x="2069415" y="1032514"/>
                </a:moveTo>
                <a:cubicBezTo>
                  <a:pt x="2009570" y="967712"/>
                  <a:pt x="1939071" y="910714"/>
                  <a:pt x="1858661" y="864289"/>
                </a:cubicBezTo>
                <a:cubicBezTo>
                  <a:pt x="1644235" y="740490"/>
                  <a:pt x="1399929" y="715325"/>
                  <a:pt x="1178281" y="774715"/>
                </a:cubicBezTo>
                <a:lnTo>
                  <a:pt x="1152796" y="782864"/>
                </a:lnTo>
                <a:lnTo>
                  <a:pt x="1147297" y="779690"/>
                </a:lnTo>
                <a:lnTo>
                  <a:pt x="1148300" y="784303"/>
                </a:lnTo>
                <a:lnTo>
                  <a:pt x="1143804" y="785740"/>
                </a:lnTo>
                <a:lnTo>
                  <a:pt x="1149304" y="788915"/>
                </a:lnTo>
                <a:lnTo>
                  <a:pt x="1154988" y="815060"/>
                </a:lnTo>
                <a:cubicBezTo>
                  <a:pt x="1214379" y="1036709"/>
                  <a:pt x="1358325" y="1235701"/>
                  <a:pt x="1572751" y="1359500"/>
                </a:cubicBezTo>
                <a:cubicBezTo>
                  <a:pt x="1706767" y="1436874"/>
                  <a:pt x="1852455" y="1475719"/>
                  <a:pt x="1996989" y="1479473"/>
                </a:cubicBezTo>
                <a:cubicBezTo>
                  <a:pt x="2083709" y="1481725"/>
                  <a:pt x="2170013" y="1471345"/>
                  <a:pt x="2253131" y="1449073"/>
                </a:cubicBezTo>
                <a:lnTo>
                  <a:pt x="2278616" y="1440924"/>
                </a:lnTo>
                <a:lnTo>
                  <a:pt x="2284115" y="1444099"/>
                </a:lnTo>
                <a:lnTo>
                  <a:pt x="2283112" y="1439486"/>
                </a:lnTo>
                <a:lnTo>
                  <a:pt x="2287608" y="1438048"/>
                </a:lnTo>
                <a:lnTo>
                  <a:pt x="2282109" y="1434874"/>
                </a:lnTo>
                <a:lnTo>
                  <a:pt x="2276424" y="1408729"/>
                </a:lnTo>
                <a:cubicBezTo>
                  <a:pt x="2239306" y="1270198"/>
                  <a:pt x="2169157" y="1140518"/>
                  <a:pt x="2069415" y="1032514"/>
                </a:cubicBezTo>
                <a:close/>
                <a:moveTo>
                  <a:pt x="1140311" y="35676"/>
                </a:moveTo>
                <a:lnTo>
                  <a:pt x="1134812" y="38850"/>
                </a:lnTo>
                <a:lnTo>
                  <a:pt x="1109328" y="30701"/>
                </a:lnTo>
                <a:cubicBezTo>
                  <a:pt x="887679" y="-28689"/>
                  <a:pt x="643374" y="-3524"/>
                  <a:pt x="428948" y="120275"/>
                </a:cubicBezTo>
                <a:cubicBezTo>
                  <a:pt x="214521" y="244074"/>
                  <a:pt x="70575" y="443066"/>
                  <a:pt x="11185" y="664715"/>
                </a:cubicBezTo>
                <a:lnTo>
                  <a:pt x="5499" y="690860"/>
                </a:lnTo>
                <a:lnTo>
                  <a:pt x="0" y="694034"/>
                </a:lnTo>
                <a:lnTo>
                  <a:pt x="4497" y="695472"/>
                </a:lnTo>
                <a:lnTo>
                  <a:pt x="3493" y="700085"/>
                </a:lnTo>
                <a:lnTo>
                  <a:pt x="8992" y="696910"/>
                </a:lnTo>
                <a:lnTo>
                  <a:pt x="34477" y="705059"/>
                </a:lnTo>
                <a:cubicBezTo>
                  <a:pt x="117595" y="727331"/>
                  <a:pt x="203900" y="737711"/>
                  <a:pt x="290620" y="735459"/>
                </a:cubicBezTo>
                <a:cubicBezTo>
                  <a:pt x="435154" y="731705"/>
                  <a:pt x="580841" y="692860"/>
                  <a:pt x="714857" y="615486"/>
                </a:cubicBezTo>
                <a:cubicBezTo>
                  <a:pt x="929284" y="491687"/>
                  <a:pt x="1073229" y="292695"/>
                  <a:pt x="1132621" y="71046"/>
                </a:cubicBezTo>
                <a:lnTo>
                  <a:pt x="1138305" y="44901"/>
                </a:lnTo>
                <a:lnTo>
                  <a:pt x="1143805" y="41726"/>
                </a:lnTo>
                <a:lnTo>
                  <a:pt x="1139308" y="40289"/>
                </a:lnTo>
                <a:close/>
                <a:moveTo>
                  <a:pt x="2069415" y="288501"/>
                </a:moveTo>
                <a:cubicBezTo>
                  <a:pt x="2009570" y="223699"/>
                  <a:pt x="1939071" y="166700"/>
                  <a:pt x="1858661" y="120276"/>
                </a:cubicBezTo>
                <a:cubicBezTo>
                  <a:pt x="1644235" y="-3523"/>
                  <a:pt x="1399929" y="-28688"/>
                  <a:pt x="1178281" y="30702"/>
                </a:cubicBezTo>
                <a:lnTo>
                  <a:pt x="1152796" y="38850"/>
                </a:lnTo>
                <a:lnTo>
                  <a:pt x="1147297" y="35676"/>
                </a:lnTo>
                <a:lnTo>
                  <a:pt x="1148300" y="40290"/>
                </a:lnTo>
                <a:lnTo>
                  <a:pt x="1143804" y="41727"/>
                </a:lnTo>
                <a:lnTo>
                  <a:pt x="1149304" y="44901"/>
                </a:lnTo>
                <a:lnTo>
                  <a:pt x="1154988" y="71046"/>
                </a:lnTo>
                <a:cubicBezTo>
                  <a:pt x="1214379" y="292695"/>
                  <a:pt x="1358325" y="491688"/>
                  <a:pt x="1572751" y="615486"/>
                </a:cubicBezTo>
                <a:cubicBezTo>
                  <a:pt x="1706767" y="692860"/>
                  <a:pt x="1852455" y="731705"/>
                  <a:pt x="1996989" y="735460"/>
                </a:cubicBezTo>
                <a:cubicBezTo>
                  <a:pt x="2083709" y="737712"/>
                  <a:pt x="2170013" y="727332"/>
                  <a:pt x="2253131" y="705060"/>
                </a:cubicBezTo>
                <a:lnTo>
                  <a:pt x="2278616" y="696911"/>
                </a:lnTo>
                <a:lnTo>
                  <a:pt x="2284115" y="700086"/>
                </a:lnTo>
                <a:lnTo>
                  <a:pt x="2283112" y="695473"/>
                </a:lnTo>
                <a:lnTo>
                  <a:pt x="2287608" y="694035"/>
                </a:lnTo>
                <a:lnTo>
                  <a:pt x="2282109" y="690860"/>
                </a:lnTo>
                <a:lnTo>
                  <a:pt x="2276424" y="664716"/>
                </a:lnTo>
                <a:cubicBezTo>
                  <a:pt x="2239306" y="526185"/>
                  <a:pt x="2169157" y="396505"/>
                  <a:pt x="2069415" y="288501"/>
                </a:cubicBezTo>
                <a:close/>
              </a:path>
            </a:pathLst>
          </a:custGeom>
          <a:solidFill>
            <a:schemeClr val="tx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sp>
        <p:nvSpPr>
          <p:cNvPr id="91" name="Freeform: Shape 90">
            <a:extLst>
              <a:ext uri="{FF2B5EF4-FFF2-40B4-BE49-F238E27FC236}">
                <a16:creationId xmlns:a16="http://schemas.microsoft.com/office/drawing/2014/main" id="{B083E179-CF1F-4694-AEAB-6931C9B31F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flipH="1">
            <a:off x="388193" y="3690094"/>
            <a:ext cx="1785983" cy="1799739"/>
          </a:xfrm>
          <a:custGeom>
            <a:avLst/>
            <a:gdLst>
              <a:gd name="connsiteX0" fmla="*/ 440819 w 1785983"/>
              <a:gd name="connsiteY0" fmla="*/ 59 h 1799739"/>
              <a:gd name="connsiteX1" fmla="*/ 845918 w 1785983"/>
              <a:gd name="connsiteY1" fmla="*/ 261596 h 1799739"/>
              <a:gd name="connsiteX2" fmla="*/ 892992 w 1785983"/>
              <a:gd name="connsiteY2" fmla="*/ 360758 h 1799739"/>
              <a:gd name="connsiteX3" fmla="*/ 892992 w 1785983"/>
              <a:gd name="connsiteY3" fmla="*/ 365372 h 1799739"/>
              <a:gd name="connsiteX4" fmla="*/ 940065 w 1785983"/>
              <a:gd name="connsiteY4" fmla="*/ 266212 h 1799739"/>
              <a:gd name="connsiteX5" fmla="*/ 1406106 w 1785983"/>
              <a:gd name="connsiteY5" fmla="*/ 8338 h 1799739"/>
              <a:gd name="connsiteX6" fmla="*/ 1022901 w 1785983"/>
              <a:gd name="connsiteY6" fmla="*/ 1699451 h 1799739"/>
              <a:gd name="connsiteX7" fmla="*/ 892991 w 1785983"/>
              <a:gd name="connsiteY7" fmla="*/ 1799739 h 1799739"/>
              <a:gd name="connsiteX8" fmla="*/ 892991 w 1785983"/>
              <a:gd name="connsiteY8" fmla="*/ 1795123 h 1799739"/>
              <a:gd name="connsiteX9" fmla="*/ 763082 w 1785983"/>
              <a:gd name="connsiteY9" fmla="*/ 1694835 h 1799739"/>
              <a:gd name="connsiteX10" fmla="*/ 379877 w 1785983"/>
              <a:gd name="connsiteY10" fmla="*/ 3722 h 1799739"/>
              <a:gd name="connsiteX11" fmla="*/ 440819 w 1785983"/>
              <a:gd name="connsiteY11" fmla="*/ 59 h 1799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785983" h="1799739">
                <a:moveTo>
                  <a:pt x="440819" y="59"/>
                </a:moveTo>
                <a:cubicBezTo>
                  <a:pt x="584367" y="2557"/>
                  <a:pt x="735105" y="83293"/>
                  <a:pt x="845918" y="261596"/>
                </a:cubicBezTo>
                <a:lnTo>
                  <a:pt x="892992" y="360758"/>
                </a:lnTo>
                <a:lnTo>
                  <a:pt x="892992" y="365372"/>
                </a:lnTo>
                <a:lnTo>
                  <a:pt x="940065" y="266212"/>
                </a:lnTo>
                <a:cubicBezTo>
                  <a:pt x="1066709" y="62437"/>
                  <a:pt x="1245499" y="-13903"/>
                  <a:pt x="1406106" y="8338"/>
                </a:cubicBezTo>
                <a:cubicBezTo>
                  <a:pt x="1827702" y="66720"/>
                  <a:pt x="2124001" y="804388"/>
                  <a:pt x="1022901" y="1699451"/>
                </a:cubicBezTo>
                <a:lnTo>
                  <a:pt x="892991" y="1799739"/>
                </a:lnTo>
                <a:lnTo>
                  <a:pt x="892991" y="1795123"/>
                </a:lnTo>
                <a:lnTo>
                  <a:pt x="763082" y="1694835"/>
                </a:lnTo>
                <a:cubicBezTo>
                  <a:pt x="-338018" y="799772"/>
                  <a:pt x="-41719" y="62104"/>
                  <a:pt x="379877" y="3722"/>
                </a:cubicBezTo>
                <a:cubicBezTo>
                  <a:pt x="399953" y="942"/>
                  <a:pt x="420313" y="-298"/>
                  <a:pt x="440819" y="59"/>
                </a:cubicBezTo>
                <a:close/>
              </a:path>
            </a:pathLst>
          </a:custGeom>
          <a:solidFill>
            <a:schemeClr val="accent1">
              <a:alpha val="6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3" name="Group 92">
            <a:extLst>
              <a:ext uri="{FF2B5EF4-FFF2-40B4-BE49-F238E27FC236}">
                <a16:creationId xmlns:a16="http://schemas.microsoft.com/office/drawing/2014/main" id="{EE6257A7-D071-42C9-8560-75A6EAE2771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3500000" flipH="1" flipV="1">
            <a:off x="854399" y="71786"/>
            <a:ext cx="2287608" cy="3673900"/>
            <a:chOff x="-6080955" y="3437416"/>
            <a:chExt cx="2287608" cy="3673900"/>
          </a:xfrm>
        </p:grpSpPr>
        <p:cxnSp>
          <p:nvCxnSpPr>
            <p:cNvPr id="94" name="Straight Connector 93">
              <a:extLst>
                <a:ext uri="{FF2B5EF4-FFF2-40B4-BE49-F238E27FC236}">
                  <a16:creationId xmlns:a16="http://schemas.microsoft.com/office/drawing/2014/main" id="{52115B20-516B-48FE-ABF8-0300640B548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937151" y="4754133"/>
              <a:ext cx="0" cy="235718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95" name="Freeform: Shape 94">
              <a:extLst>
                <a:ext uri="{FF2B5EF4-FFF2-40B4-BE49-F238E27FC236}">
                  <a16:creationId xmlns:a16="http://schemas.microsoft.com/office/drawing/2014/main" id="{572F2AC0-C134-4522-9F34-10107EC526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flipH="1">
              <a:off x="-5226554" y="3437416"/>
              <a:ext cx="571820" cy="1316717"/>
            </a:xfrm>
            <a:custGeom>
              <a:avLst/>
              <a:gdLst>
                <a:gd name="connsiteX0" fmla="*/ 282417 w 571820"/>
                <a:gd name="connsiteY0" fmla="*/ 1316717 h 1316717"/>
                <a:gd name="connsiteX1" fmla="*/ 285910 w 571820"/>
                <a:gd name="connsiteY1" fmla="*/ 1313542 h 1316717"/>
                <a:gd name="connsiteX2" fmla="*/ 289403 w 571820"/>
                <a:gd name="connsiteY2" fmla="*/ 1316717 h 1316717"/>
                <a:gd name="connsiteX3" fmla="*/ 289403 w 571820"/>
                <a:gd name="connsiteY3" fmla="*/ 1310368 h 1316717"/>
                <a:gd name="connsiteX4" fmla="*/ 309203 w 571820"/>
                <a:gd name="connsiteY4" fmla="*/ 1292372 h 1316717"/>
                <a:gd name="connsiteX5" fmla="*/ 571820 w 571820"/>
                <a:gd name="connsiteY5" fmla="*/ 658358 h 1316717"/>
                <a:gd name="connsiteX6" fmla="*/ 309203 w 571820"/>
                <a:gd name="connsiteY6" fmla="*/ 24345 h 1316717"/>
                <a:gd name="connsiteX7" fmla="*/ 289403 w 571820"/>
                <a:gd name="connsiteY7" fmla="*/ 6349 h 1316717"/>
                <a:gd name="connsiteX8" fmla="*/ 289403 w 571820"/>
                <a:gd name="connsiteY8" fmla="*/ 0 h 1316717"/>
                <a:gd name="connsiteX9" fmla="*/ 285910 w 571820"/>
                <a:gd name="connsiteY9" fmla="*/ 3175 h 1316717"/>
                <a:gd name="connsiteX10" fmla="*/ 282417 w 571820"/>
                <a:gd name="connsiteY10" fmla="*/ 0 h 1316717"/>
                <a:gd name="connsiteX11" fmla="*/ 282417 w 571820"/>
                <a:gd name="connsiteY11" fmla="*/ 6350 h 1316717"/>
                <a:gd name="connsiteX12" fmla="*/ 262617 w 571820"/>
                <a:gd name="connsiteY12" fmla="*/ 24345 h 1316717"/>
                <a:gd name="connsiteX13" fmla="*/ 0 w 571820"/>
                <a:gd name="connsiteY13" fmla="*/ 658359 h 1316717"/>
                <a:gd name="connsiteX14" fmla="*/ 262617 w 571820"/>
                <a:gd name="connsiteY14" fmla="*/ 1292372 h 1316717"/>
                <a:gd name="connsiteX15" fmla="*/ 282417 w 571820"/>
                <a:gd name="connsiteY15" fmla="*/ 1310368 h 13167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71820" h="1316717">
                  <a:moveTo>
                    <a:pt x="282417" y="1316717"/>
                  </a:moveTo>
                  <a:lnTo>
                    <a:pt x="285910" y="1313542"/>
                  </a:lnTo>
                  <a:lnTo>
                    <a:pt x="289403" y="1316717"/>
                  </a:lnTo>
                  <a:lnTo>
                    <a:pt x="289403" y="1310368"/>
                  </a:lnTo>
                  <a:lnTo>
                    <a:pt x="309203" y="1292372"/>
                  </a:lnTo>
                  <a:cubicBezTo>
                    <a:pt x="471461" y="1130114"/>
                    <a:pt x="571820" y="905956"/>
                    <a:pt x="571820" y="658358"/>
                  </a:cubicBezTo>
                  <a:cubicBezTo>
                    <a:pt x="571820" y="410761"/>
                    <a:pt x="471461" y="186603"/>
                    <a:pt x="309203" y="24345"/>
                  </a:cubicBezTo>
                  <a:lnTo>
                    <a:pt x="289403" y="6349"/>
                  </a:lnTo>
                  <a:lnTo>
                    <a:pt x="289403" y="0"/>
                  </a:lnTo>
                  <a:lnTo>
                    <a:pt x="285910" y="3175"/>
                  </a:lnTo>
                  <a:lnTo>
                    <a:pt x="282417" y="0"/>
                  </a:lnTo>
                  <a:lnTo>
                    <a:pt x="282417" y="6350"/>
                  </a:lnTo>
                  <a:lnTo>
                    <a:pt x="262617" y="24345"/>
                  </a:lnTo>
                  <a:cubicBezTo>
                    <a:pt x="100359" y="186604"/>
                    <a:pt x="0" y="410761"/>
                    <a:pt x="0" y="658359"/>
                  </a:cubicBezTo>
                  <a:cubicBezTo>
                    <a:pt x="0" y="905956"/>
                    <a:pt x="100359" y="1130114"/>
                    <a:pt x="262617" y="1292372"/>
                  </a:cubicBezTo>
                  <a:lnTo>
                    <a:pt x="282417" y="1310368"/>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6" name="Freeform: Shape 95">
              <a:extLst>
                <a:ext uri="{FF2B5EF4-FFF2-40B4-BE49-F238E27FC236}">
                  <a16:creationId xmlns:a16="http://schemas.microsoft.com/office/drawing/2014/main" id="{0EA2E5B3-77CC-4AA0-A77A-5D95FCDD5E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0955" y="4476018"/>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7" name="Freeform: Shape 96">
              <a:extLst>
                <a:ext uri="{FF2B5EF4-FFF2-40B4-BE49-F238E27FC236}">
                  <a16:creationId xmlns:a16="http://schemas.microsoft.com/office/drawing/2014/main" id="{2005C810-6BE0-4E85-BA3D-785C45D9BC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4937151" y="4476018"/>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8" name="Freeform: Shape 97">
              <a:extLst>
                <a:ext uri="{FF2B5EF4-FFF2-40B4-BE49-F238E27FC236}">
                  <a16:creationId xmlns:a16="http://schemas.microsoft.com/office/drawing/2014/main" id="{D4ECB930-9F06-48DB-86D3-75A7E6A2C9F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0955" y="5190567"/>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9" name="Freeform: Shape 98">
              <a:extLst>
                <a:ext uri="{FF2B5EF4-FFF2-40B4-BE49-F238E27FC236}">
                  <a16:creationId xmlns:a16="http://schemas.microsoft.com/office/drawing/2014/main" id="{C9116707-08B8-43A2-8DCB-845D77ABAA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4937151" y="5190567"/>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0" name="Freeform: Shape 99">
              <a:extLst>
                <a:ext uri="{FF2B5EF4-FFF2-40B4-BE49-F238E27FC236}">
                  <a16:creationId xmlns:a16="http://schemas.microsoft.com/office/drawing/2014/main" id="{2E7DC9CC-81EB-48D8-AC44-C99F47742E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0955" y="5934581"/>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1" name="Freeform: Shape 100">
              <a:extLst>
                <a:ext uri="{FF2B5EF4-FFF2-40B4-BE49-F238E27FC236}">
                  <a16:creationId xmlns:a16="http://schemas.microsoft.com/office/drawing/2014/main" id="{23E2C41B-8946-4545-9CF1-997818234F1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4937151" y="5934581"/>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103" name="Freeform: Shape 102">
            <a:extLst>
              <a:ext uri="{FF2B5EF4-FFF2-40B4-BE49-F238E27FC236}">
                <a16:creationId xmlns:a16="http://schemas.microsoft.com/office/drawing/2014/main" id="{8AD7D35B-560E-435E-B0FD-0F84A2E6C4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V="1">
            <a:off x="8942212" y="184491"/>
            <a:ext cx="2287608" cy="3232926"/>
          </a:xfrm>
          <a:custGeom>
            <a:avLst/>
            <a:gdLst>
              <a:gd name="connsiteX0" fmla="*/ 1143804 w 2287608"/>
              <a:gd name="connsiteY0" fmla="*/ 1916209 h 3232926"/>
              <a:gd name="connsiteX1" fmla="*/ 1140311 w 2287608"/>
              <a:gd name="connsiteY1" fmla="*/ 1919384 h 3232926"/>
              <a:gd name="connsiteX2" fmla="*/ 1136818 w 2287608"/>
              <a:gd name="connsiteY2" fmla="*/ 1916209 h 3232926"/>
              <a:gd name="connsiteX3" fmla="*/ 1136818 w 2287608"/>
              <a:gd name="connsiteY3" fmla="*/ 1922559 h 3232926"/>
              <a:gd name="connsiteX4" fmla="*/ 1117018 w 2287608"/>
              <a:gd name="connsiteY4" fmla="*/ 1940554 h 3232926"/>
              <a:gd name="connsiteX5" fmla="*/ 854401 w 2287608"/>
              <a:gd name="connsiteY5" fmla="*/ 2574568 h 3232926"/>
              <a:gd name="connsiteX6" fmla="*/ 1117018 w 2287608"/>
              <a:gd name="connsiteY6" fmla="*/ 3208581 h 3232926"/>
              <a:gd name="connsiteX7" fmla="*/ 1136818 w 2287608"/>
              <a:gd name="connsiteY7" fmla="*/ 3226577 h 3232926"/>
              <a:gd name="connsiteX8" fmla="*/ 1136818 w 2287608"/>
              <a:gd name="connsiteY8" fmla="*/ 3232926 h 3232926"/>
              <a:gd name="connsiteX9" fmla="*/ 1140311 w 2287608"/>
              <a:gd name="connsiteY9" fmla="*/ 3229751 h 3232926"/>
              <a:gd name="connsiteX10" fmla="*/ 1143804 w 2287608"/>
              <a:gd name="connsiteY10" fmla="*/ 3232926 h 3232926"/>
              <a:gd name="connsiteX11" fmla="*/ 1143804 w 2287608"/>
              <a:gd name="connsiteY11" fmla="*/ 3226577 h 3232926"/>
              <a:gd name="connsiteX12" fmla="*/ 1163604 w 2287608"/>
              <a:gd name="connsiteY12" fmla="*/ 3208581 h 3232926"/>
              <a:gd name="connsiteX13" fmla="*/ 1426221 w 2287608"/>
              <a:gd name="connsiteY13" fmla="*/ 2574567 h 3232926"/>
              <a:gd name="connsiteX14" fmla="*/ 1163604 w 2287608"/>
              <a:gd name="connsiteY14" fmla="*/ 1940554 h 3232926"/>
              <a:gd name="connsiteX15" fmla="*/ 1143804 w 2287608"/>
              <a:gd name="connsiteY15" fmla="*/ 1922558 h 3232926"/>
              <a:gd name="connsiteX16" fmla="*/ 1140312 w 2287608"/>
              <a:gd name="connsiteY16" fmla="*/ 1494239 h 3232926"/>
              <a:gd name="connsiteX17" fmla="*/ 1134813 w 2287608"/>
              <a:gd name="connsiteY17" fmla="*/ 1497413 h 3232926"/>
              <a:gd name="connsiteX18" fmla="*/ 1109328 w 2287608"/>
              <a:gd name="connsiteY18" fmla="*/ 1489264 h 3232926"/>
              <a:gd name="connsiteX19" fmla="*/ 428947 w 2287608"/>
              <a:gd name="connsiteY19" fmla="*/ 1578838 h 3232926"/>
              <a:gd name="connsiteX20" fmla="*/ 11185 w 2287608"/>
              <a:gd name="connsiteY20" fmla="*/ 2123278 h 3232926"/>
              <a:gd name="connsiteX21" fmla="*/ 5499 w 2287608"/>
              <a:gd name="connsiteY21" fmla="*/ 2149423 h 3232926"/>
              <a:gd name="connsiteX22" fmla="*/ 0 w 2287608"/>
              <a:gd name="connsiteY22" fmla="*/ 2152597 h 3232926"/>
              <a:gd name="connsiteX23" fmla="*/ 4497 w 2287608"/>
              <a:gd name="connsiteY23" fmla="*/ 2154035 h 3232926"/>
              <a:gd name="connsiteX24" fmla="*/ 3493 w 2287608"/>
              <a:gd name="connsiteY24" fmla="*/ 2158648 h 3232926"/>
              <a:gd name="connsiteX25" fmla="*/ 8992 w 2287608"/>
              <a:gd name="connsiteY25" fmla="*/ 2155473 h 3232926"/>
              <a:gd name="connsiteX26" fmla="*/ 34477 w 2287608"/>
              <a:gd name="connsiteY26" fmla="*/ 2163622 h 3232926"/>
              <a:gd name="connsiteX27" fmla="*/ 290620 w 2287608"/>
              <a:gd name="connsiteY27" fmla="*/ 2194022 h 3232926"/>
              <a:gd name="connsiteX28" fmla="*/ 714858 w 2287608"/>
              <a:gd name="connsiteY28" fmla="*/ 2074049 h 3232926"/>
              <a:gd name="connsiteX29" fmla="*/ 1132621 w 2287608"/>
              <a:gd name="connsiteY29" fmla="*/ 1529609 h 3232926"/>
              <a:gd name="connsiteX30" fmla="*/ 1138305 w 2287608"/>
              <a:gd name="connsiteY30" fmla="*/ 1503464 h 3232926"/>
              <a:gd name="connsiteX31" fmla="*/ 1143804 w 2287608"/>
              <a:gd name="connsiteY31" fmla="*/ 1500289 h 3232926"/>
              <a:gd name="connsiteX32" fmla="*/ 1139308 w 2287608"/>
              <a:gd name="connsiteY32" fmla="*/ 1498852 h 3232926"/>
              <a:gd name="connsiteX33" fmla="*/ 2069415 w 2287608"/>
              <a:gd name="connsiteY33" fmla="*/ 1747063 h 3232926"/>
              <a:gd name="connsiteX34" fmla="*/ 1858661 w 2287608"/>
              <a:gd name="connsiteY34" fmla="*/ 1578837 h 3232926"/>
              <a:gd name="connsiteX35" fmla="*/ 1178281 w 2287608"/>
              <a:gd name="connsiteY35" fmla="*/ 1489263 h 3232926"/>
              <a:gd name="connsiteX36" fmla="*/ 1152796 w 2287608"/>
              <a:gd name="connsiteY36" fmla="*/ 1497412 h 3232926"/>
              <a:gd name="connsiteX37" fmla="*/ 1147297 w 2287608"/>
              <a:gd name="connsiteY37" fmla="*/ 1494238 h 3232926"/>
              <a:gd name="connsiteX38" fmla="*/ 1148300 w 2287608"/>
              <a:gd name="connsiteY38" fmla="*/ 1498851 h 3232926"/>
              <a:gd name="connsiteX39" fmla="*/ 1143804 w 2287608"/>
              <a:gd name="connsiteY39" fmla="*/ 1500288 h 3232926"/>
              <a:gd name="connsiteX40" fmla="*/ 1149304 w 2287608"/>
              <a:gd name="connsiteY40" fmla="*/ 1503463 h 3232926"/>
              <a:gd name="connsiteX41" fmla="*/ 1154988 w 2287608"/>
              <a:gd name="connsiteY41" fmla="*/ 1529608 h 3232926"/>
              <a:gd name="connsiteX42" fmla="*/ 1572751 w 2287608"/>
              <a:gd name="connsiteY42" fmla="*/ 2074048 h 3232926"/>
              <a:gd name="connsiteX43" fmla="*/ 1996989 w 2287608"/>
              <a:gd name="connsiteY43" fmla="*/ 2194021 h 3232926"/>
              <a:gd name="connsiteX44" fmla="*/ 2253131 w 2287608"/>
              <a:gd name="connsiteY44" fmla="*/ 2163621 h 3232926"/>
              <a:gd name="connsiteX45" fmla="*/ 2278616 w 2287608"/>
              <a:gd name="connsiteY45" fmla="*/ 2155472 h 3232926"/>
              <a:gd name="connsiteX46" fmla="*/ 2284115 w 2287608"/>
              <a:gd name="connsiteY46" fmla="*/ 2158647 h 3232926"/>
              <a:gd name="connsiteX47" fmla="*/ 2283112 w 2287608"/>
              <a:gd name="connsiteY47" fmla="*/ 2154034 h 3232926"/>
              <a:gd name="connsiteX48" fmla="*/ 2287608 w 2287608"/>
              <a:gd name="connsiteY48" fmla="*/ 2152596 h 3232926"/>
              <a:gd name="connsiteX49" fmla="*/ 2282109 w 2287608"/>
              <a:gd name="connsiteY49" fmla="*/ 2149422 h 3232926"/>
              <a:gd name="connsiteX50" fmla="*/ 2276424 w 2287608"/>
              <a:gd name="connsiteY50" fmla="*/ 2123277 h 3232926"/>
              <a:gd name="connsiteX51" fmla="*/ 2069415 w 2287608"/>
              <a:gd name="connsiteY51" fmla="*/ 1747063 h 3232926"/>
              <a:gd name="connsiteX52" fmla="*/ 1140311 w 2287608"/>
              <a:gd name="connsiteY52" fmla="*/ 779689 h 3232926"/>
              <a:gd name="connsiteX53" fmla="*/ 1134812 w 2287608"/>
              <a:gd name="connsiteY53" fmla="*/ 782863 h 3232926"/>
              <a:gd name="connsiteX54" fmla="*/ 1109328 w 2287608"/>
              <a:gd name="connsiteY54" fmla="*/ 774714 h 3232926"/>
              <a:gd name="connsiteX55" fmla="*/ 428947 w 2287608"/>
              <a:gd name="connsiteY55" fmla="*/ 864288 h 3232926"/>
              <a:gd name="connsiteX56" fmla="*/ 11185 w 2287608"/>
              <a:gd name="connsiteY56" fmla="*/ 1408728 h 3232926"/>
              <a:gd name="connsiteX57" fmla="*/ 5499 w 2287608"/>
              <a:gd name="connsiteY57" fmla="*/ 1434873 h 3232926"/>
              <a:gd name="connsiteX58" fmla="*/ 0 w 2287608"/>
              <a:gd name="connsiteY58" fmla="*/ 1438047 h 3232926"/>
              <a:gd name="connsiteX59" fmla="*/ 4497 w 2287608"/>
              <a:gd name="connsiteY59" fmla="*/ 1439485 h 3232926"/>
              <a:gd name="connsiteX60" fmla="*/ 3493 w 2287608"/>
              <a:gd name="connsiteY60" fmla="*/ 1444098 h 3232926"/>
              <a:gd name="connsiteX61" fmla="*/ 8992 w 2287608"/>
              <a:gd name="connsiteY61" fmla="*/ 1440923 h 3232926"/>
              <a:gd name="connsiteX62" fmla="*/ 34477 w 2287608"/>
              <a:gd name="connsiteY62" fmla="*/ 1449072 h 3232926"/>
              <a:gd name="connsiteX63" fmla="*/ 290620 w 2287608"/>
              <a:gd name="connsiteY63" fmla="*/ 1479472 h 3232926"/>
              <a:gd name="connsiteX64" fmla="*/ 714858 w 2287608"/>
              <a:gd name="connsiteY64" fmla="*/ 1359499 h 3232926"/>
              <a:gd name="connsiteX65" fmla="*/ 1132621 w 2287608"/>
              <a:gd name="connsiteY65" fmla="*/ 815059 h 3232926"/>
              <a:gd name="connsiteX66" fmla="*/ 1138305 w 2287608"/>
              <a:gd name="connsiteY66" fmla="*/ 788914 h 3232926"/>
              <a:gd name="connsiteX67" fmla="*/ 1143805 w 2287608"/>
              <a:gd name="connsiteY67" fmla="*/ 785739 h 3232926"/>
              <a:gd name="connsiteX68" fmla="*/ 1139308 w 2287608"/>
              <a:gd name="connsiteY68" fmla="*/ 784302 h 3232926"/>
              <a:gd name="connsiteX69" fmla="*/ 2069415 w 2287608"/>
              <a:gd name="connsiteY69" fmla="*/ 1032514 h 3232926"/>
              <a:gd name="connsiteX70" fmla="*/ 1858661 w 2287608"/>
              <a:gd name="connsiteY70" fmla="*/ 864289 h 3232926"/>
              <a:gd name="connsiteX71" fmla="*/ 1178281 w 2287608"/>
              <a:gd name="connsiteY71" fmla="*/ 774715 h 3232926"/>
              <a:gd name="connsiteX72" fmla="*/ 1152796 w 2287608"/>
              <a:gd name="connsiteY72" fmla="*/ 782864 h 3232926"/>
              <a:gd name="connsiteX73" fmla="*/ 1147297 w 2287608"/>
              <a:gd name="connsiteY73" fmla="*/ 779690 h 3232926"/>
              <a:gd name="connsiteX74" fmla="*/ 1148300 w 2287608"/>
              <a:gd name="connsiteY74" fmla="*/ 784303 h 3232926"/>
              <a:gd name="connsiteX75" fmla="*/ 1143804 w 2287608"/>
              <a:gd name="connsiteY75" fmla="*/ 785740 h 3232926"/>
              <a:gd name="connsiteX76" fmla="*/ 1149304 w 2287608"/>
              <a:gd name="connsiteY76" fmla="*/ 788915 h 3232926"/>
              <a:gd name="connsiteX77" fmla="*/ 1154988 w 2287608"/>
              <a:gd name="connsiteY77" fmla="*/ 815060 h 3232926"/>
              <a:gd name="connsiteX78" fmla="*/ 1572751 w 2287608"/>
              <a:gd name="connsiteY78" fmla="*/ 1359500 h 3232926"/>
              <a:gd name="connsiteX79" fmla="*/ 1996989 w 2287608"/>
              <a:gd name="connsiteY79" fmla="*/ 1479473 h 3232926"/>
              <a:gd name="connsiteX80" fmla="*/ 2253131 w 2287608"/>
              <a:gd name="connsiteY80" fmla="*/ 1449073 h 3232926"/>
              <a:gd name="connsiteX81" fmla="*/ 2278616 w 2287608"/>
              <a:gd name="connsiteY81" fmla="*/ 1440924 h 3232926"/>
              <a:gd name="connsiteX82" fmla="*/ 2284115 w 2287608"/>
              <a:gd name="connsiteY82" fmla="*/ 1444099 h 3232926"/>
              <a:gd name="connsiteX83" fmla="*/ 2283112 w 2287608"/>
              <a:gd name="connsiteY83" fmla="*/ 1439486 h 3232926"/>
              <a:gd name="connsiteX84" fmla="*/ 2287608 w 2287608"/>
              <a:gd name="connsiteY84" fmla="*/ 1438048 h 3232926"/>
              <a:gd name="connsiteX85" fmla="*/ 2282109 w 2287608"/>
              <a:gd name="connsiteY85" fmla="*/ 1434874 h 3232926"/>
              <a:gd name="connsiteX86" fmla="*/ 2276424 w 2287608"/>
              <a:gd name="connsiteY86" fmla="*/ 1408729 h 3232926"/>
              <a:gd name="connsiteX87" fmla="*/ 2069415 w 2287608"/>
              <a:gd name="connsiteY87" fmla="*/ 1032514 h 3232926"/>
              <a:gd name="connsiteX88" fmla="*/ 1140311 w 2287608"/>
              <a:gd name="connsiteY88" fmla="*/ 35676 h 3232926"/>
              <a:gd name="connsiteX89" fmla="*/ 1134812 w 2287608"/>
              <a:gd name="connsiteY89" fmla="*/ 38850 h 3232926"/>
              <a:gd name="connsiteX90" fmla="*/ 1109328 w 2287608"/>
              <a:gd name="connsiteY90" fmla="*/ 30701 h 3232926"/>
              <a:gd name="connsiteX91" fmla="*/ 428948 w 2287608"/>
              <a:gd name="connsiteY91" fmla="*/ 120275 h 3232926"/>
              <a:gd name="connsiteX92" fmla="*/ 11185 w 2287608"/>
              <a:gd name="connsiteY92" fmla="*/ 664715 h 3232926"/>
              <a:gd name="connsiteX93" fmla="*/ 5499 w 2287608"/>
              <a:gd name="connsiteY93" fmla="*/ 690860 h 3232926"/>
              <a:gd name="connsiteX94" fmla="*/ 0 w 2287608"/>
              <a:gd name="connsiteY94" fmla="*/ 694034 h 3232926"/>
              <a:gd name="connsiteX95" fmla="*/ 4497 w 2287608"/>
              <a:gd name="connsiteY95" fmla="*/ 695472 h 3232926"/>
              <a:gd name="connsiteX96" fmla="*/ 3493 w 2287608"/>
              <a:gd name="connsiteY96" fmla="*/ 700085 h 3232926"/>
              <a:gd name="connsiteX97" fmla="*/ 8992 w 2287608"/>
              <a:gd name="connsiteY97" fmla="*/ 696910 h 3232926"/>
              <a:gd name="connsiteX98" fmla="*/ 34477 w 2287608"/>
              <a:gd name="connsiteY98" fmla="*/ 705059 h 3232926"/>
              <a:gd name="connsiteX99" fmla="*/ 290620 w 2287608"/>
              <a:gd name="connsiteY99" fmla="*/ 735459 h 3232926"/>
              <a:gd name="connsiteX100" fmla="*/ 714857 w 2287608"/>
              <a:gd name="connsiteY100" fmla="*/ 615486 h 3232926"/>
              <a:gd name="connsiteX101" fmla="*/ 1132621 w 2287608"/>
              <a:gd name="connsiteY101" fmla="*/ 71046 h 3232926"/>
              <a:gd name="connsiteX102" fmla="*/ 1138305 w 2287608"/>
              <a:gd name="connsiteY102" fmla="*/ 44901 h 3232926"/>
              <a:gd name="connsiteX103" fmla="*/ 1143805 w 2287608"/>
              <a:gd name="connsiteY103" fmla="*/ 41726 h 3232926"/>
              <a:gd name="connsiteX104" fmla="*/ 1139308 w 2287608"/>
              <a:gd name="connsiteY104" fmla="*/ 40289 h 3232926"/>
              <a:gd name="connsiteX105" fmla="*/ 2069415 w 2287608"/>
              <a:gd name="connsiteY105" fmla="*/ 288501 h 3232926"/>
              <a:gd name="connsiteX106" fmla="*/ 1858661 w 2287608"/>
              <a:gd name="connsiteY106" fmla="*/ 120276 h 3232926"/>
              <a:gd name="connsiteX107" fmla="*/ 1178281 w 2287608"/>
              <a:gd name="connsiteY107" fmla="*/ 30702 h 3232926"/>
              <a:gd name="connsiteX108" fmla="*/ 1152796 w 2287608"/>
              <a:gd name="connsiteY108" fmla="*/ 38850 h 3232926"/>
              <a:gd name="connsiteX109" fmla="*/ 1147297 w 2287608"/>
              <a:gd name="connsiteY109" fmla="*/ 35676 h 3232926"/>
              <a:gd name="connsiteX110" fmla="*/ 1148300 w 2287608"/>
              <a:gd name="connsiteY110" fmla="*/ 40290 h 3232926"/>
              <a:gd name="connsiteX111" fmla="*/ 1143804 w 2287608"/>
              <a:gd name="connsiteY111" fmla="*/ 41727 h 3232926"/>
              <a:gd name="connsiteX112" fmla="*/ 1149304 w 2287608"/>
              <a:gd name="connsiteY112" fmla="*/ 44901 h 3232926"/>
              <a:gd name="connsiteX113" fmla="*/ 1154988 w 2287608"/>
              <a:gd name="connsiteY113" fmla="*/ 71046 h 3232926"/>
              <a:gd name="connsiteX114" fmla="*/ 1572751 w 2287608"/>
              <a:gd name="connsiteY114" fmla="*/ 615486 h 3232926"/>
              <a:gd name="connsiteX115" fmla="*/ 1996989 w 2287608"/>
              <a:gd name="connsiteY115" fmla="*/ 735460 h 3232926"/>
              <a:gd name="connsiteX116" fmla="*/ 2253131 w 2287608"/>
              <a:gd name="connsiteY116" fmla="*/ 705060 h 3232926"/>
              <a:gd name="connsiteX117" fmla="*/ 2278616 w 2287608"/>
              <a:gd name="connsiteY117" fmla="*/ 696911 h 3232926"/>
              <a:gd name="connsiteX118" fmla="*/ 2284115 w 2287608"/>
              <a:gd name="connsiteY118" fmla="*/ 700086 h 3232926"/>
              <a:gd name="connsiteX119" fmla="*/ 2283112 w 2287608"/>
              <a:gd name="connsiteY119" fmla="*/ 695473 h 3232926"/>
              <a:gd name="connsiteX120" fmla="*/ 2287608 w 2287608"/>
              <a:gd name="connsiteY120" fmla="*/ 694035 h 3232926"/>
              <a:gd name="connsiteX121" fmla="*/ 2282109 w 2287608"/>
              <a:gd name="connsiteY121" fmla="*/ 690860 h 3232926"/>
              <a:gd name="connsiteX122" fmla="*/ 2276424 w 2287608"/>
              <a:gd name="connsiteY122" fmla="*/ 664716 h 3232926"/>
              <a:gd name="connsiteX123" fmla="*/ 2069415 w 2287608"/>
              <a:gd name="connsiteY123" fmla="*/ 288501 h 32329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Lst>
            <a:rect l="l" t="t" r="r" b="b"/>
            <a:pathLst>
              <a:path w="2287608" h="3232926">
                <a:moveTo>
                  <a:pt x="1143804" y="1916209"/>
                </a:moveTo>
                <a:lnTo>
                  <a:pt x="1140311" y="1919384"/>
                </a:lnTo>
                <a:lnTo>
                  <a:pt x="1136818" y="1916209"/>
                </a:lnTo>
                <a:lnTo>
                  <a:pt x="1136818" y="1922559"/>
                </a:lnTo>
                <a:lnTo>
                  <a:pt x="1117018" y="1940554"/>
                </a:lnTo>
                <a:cubicBezTo>
                  <a:pt x="954760" y="2102813"/>
                  <a:pt x="854401" y="2326970"/>
                  <a:pt x="854401" y="2574568"/>
                </a:cubicBezTo>
                <a:cubicBezTo>
                  <a:pt x="854401" y="2822165"/>
                  <a:pt x="954760" y="3046323"/>
                  <a:pt x="1117018" y="3208581"/>
                </a:cubicBezTo>
                <a:lnTo>
                  <a:pt x="1136818" y="3226577"/>
                </a:lnTo>
                <a:lnTo>
                  <a:pt x="1136818" y="3232926"/>
                </a:lnTo>
                <a:lnTo>
                  <a:pt x="1140311" y="3229751"/>
                </a:lnTo>
                <a:lnTo>
                  <a:pt x="1143804" y="3232926"/>
                </a:lnTo>
                <a:lnTo>
                  <a:pt x="1143804" y="3226577"/>
                </a:lnTo>
                <a:lnTo>
                  <a:pt x="1163604" y="3208581"/>
                </a:lnTo>
                <a:cubicBezTo>
                  <a:pt x="1325862" y="3046323"/>
                  <a:pt x="1426221" y="2822165"/>
                  <a:pt x="1426221" y="2574567"/>
                </a:cubicBezTo>
                <a:cubicBezTo>
                  <a:pt x="1426221" y="2326970"/>
                  <a:pt x="1325862" y="2102812"/>
                  <a:pt x="1163604" y="1940554"/>
                </a:cubicBezTo>
                <a:lnTo>
                  <a:pt x="1143804" y="1922558"/>
                </a:lnTo>
                <a:close/>
                <a:moveTo>
                  <a:pt x="1140312" y="1494239"/>
                </a:moveTo>
                <a:lnTo>
                  <a:pt x="1134813" y="1497413"/>
                </a:lnTo>
                <a:lnTo>
                  <a:pt x="1109328" y="1489264"/>
                </a:lnTo>
                <a:cubicBezTo>
                  <a:pt x="887680" y="1429874"/>
                  <a:pt x="643374" y="1455039"/>
                  <a:pt x="428947" y="1578838"/>
                </a:cubicBezTo>
                <a:cubicBezTo>
                  <a:pt x="214522" y="1702637"/>
                  <a:pt x="70575" y="1901629"/>
                  <a:pt x="11185" y="2123278"/>
                </a:cubicBezTo>
                <a:lnTo>
                  <a:pt x="5499" y="2149423"/>
                </a:lnTo>
                <a:lnTo>
                  <a:pt x="0" y="2152597"/>
                </a:lnTo>
                <a:lnTo>
                  <a:pt x="4497" y="2154035"/>
                </a:lnTo>
                <a:lnTo>
                  <a:pt x="3493" y="2158648"/>
                </a:lnTo>
                <a:lnTo>
                  <a:pt x="8992" y="2155473"/>
                </a:lnTo>
                <a:lnTo>
                  <a:pt x="34477" y="2163622"/>
                </a:lnTo>
                <a:cubicBezTo>
                  <a:pt x="117596" y="2185894"/>
                  <a:pt x="203900" y="2196274"/>
                  <a:pt x="290620" y="2194022"/>
                </a:cubicBezTo>
                <a:cubicBezTo>
                  <a:pt x="435153" y="2190268"/>
                  <a:pt x="580841" y="2151423"/>
                  <a:pt x="714858" y="2074049"/>
                </a:cubicBezTo>
                <a:cubicBezTo>
                  <a:pt x="929283" y="1950250"/>
                  <a:pt x="1073230" y="1751258"/>
                  <a:pt x="1132621" y="1529609"/>
                </a:cubicBezTo>
                <a:lnTo>
                  <a:pt x="1138305" y="1503464"/>
                </a:lnTo>
                <a:lnTo>
                  <a:pt x="1143804" y="1500289"/>
                </a:lnTo>
                <a:lnTo>
                  <a:pt x="1139308" y="1498852"/>
                </a:lnTo>
                <a:close/>
                <a:moveTo>
                  <a:pt x="2069415" y="1747063"/>
                </a:moveTo>
                <a:cubicBezTo>
                  <a:pt x="2009570" y="1682261"/>
                  <a:pt x="1939071" y="1625262"/>
                  <a:pt x="1858661" y="1578837"/>
                </a:cubicBezTo>
                <a:cubicBezTo>
                  <a:pt x="1644235" y="1455038"/>
                  <a:pt x="1399929" y="1429873"/>
                  <a:pt x="1178281" y="1489263"/>
                </a:cubicBezTo>
                <a:lnTo>
                  <a:pt x="1152796" y="1497412"/>
                </a:lnTo>
                <a:lnTo>
                  <a:pt x="1147297" y="1494238"/>
                </a:lnTo>
                <a:lnTo>
                  <a:pt x="1148300" y="1498851"/>
                </a:lnTo>
                <a:lnTo>
                  <a:pt x="1143804" y="1500288"/>
                </a:lnTo>
                <a:lnTo>
                  <a:pt x="1149304" y="1503463"/>
                </a:lnTo>
                <a:lnTo>
                  <a:pt x="1154988" y="1529608"/>
                </a:lnTo>
                <a:cubicBezTo>
                  <a:pt x="1214379" y="1751257"/>
                  <a:pt x="1358325" y="1950249"/>
                  <a:pt x="1572751" y="2074048"/>
                </a:cubicBezTo>
                <a:cubicBezTo>
                  <a:pt x="1706767" y="2151422"/>
                  <a:pt x="1852455" y="2190267"/>
                  <a:pt x="1996989" y="2194021"/>
                </a:cubicBezTo>
                <a:cubicBezTo>
                  <a:pt x="2083709" y="2196273"/>
                  <a:pt x="2170013" y="2185893"/>
                  <a:pt x="2253131" y="2163621"/>
                </a:cubicBezTo>
                <a:lnTo>
                  <a:pt x="2278616" y="2155472"/>
                </a:lnTo>
                <a:lnTo>
                  <a:pt x="2284115" y="2158647"/>
                </a:lnTo>
                <a:lnTo>
                  <a:pt x="2283112" y="2154034"/>
                </a:lnTo>
                <a:lnTo>
                  <a:pt x="2287608" y="2152596"/>
                </a:lnTo>
                <a:lnTo>
                  <a:pt x="2282109" y="2149422"/>
                </a:lnTo>
                <a:lnTo>
                  <a:pt x="2276424" y="2123277"/>
                </a:lnTo>
                <a:cubicBezTo>
                  <a:pt x="2239306" y="1984747"/>
                  <a:pt x="2169157" y="1855067"/>
                  <a:pt x="2069415" y="1747063"/>
                </a:cubicBezTo>
                <a:close/>
                <a:moveTo>
                  <a:pt x="1140311" y="779689"/>
                </a:moveTo>
                <a:lnTo>
                  <a:pt x="1134812" y="782863"/>
                </a:lnTo>
                <a:lnTo>
                  <a:pt x="1109328" y="774714"/>
                </a:lnTo>
                <a:cubicBezTo>
                  <a:pt x="887679" y="715324"/>
                  <a:pt x="643374" y="740489"/>
                  <a:pt x="428947" y="864288"/>
                </a:cubicBezTo>
                <a:cubicBezTo>
                  <a:pt x="214522" y="988087"/>
                  <a:pt x="70575" y="1187079"/>
                  <a:pt x="11185" y="1408728"/>
                </a:cubicBezTo>
                <a:lnTo>
                  <a:pt x="5499" y="1434873"/>
                </a:lnTo>
                <a:lnTo>
                  <a:pt x="0" y="1438047"/>
                </a:lnTo>
                <a:lnTo>
                  <a:pt x="4497" y="1439485"/>
                </a:lnTo>
                <a:lnTo>
                  <a:pt x="3493" y="1444098"/>
                </a:lnTo>
                <a:lnTo>
                  <a:pt x="8992" y="1440923"/>
                </a:lnTo>
                <a:lnTo>
                  <a:pt x="34477" y="1449072"/>
                </a:lnTo>
                <a:cubicBezTo>
                  <a:pt x="117595" y="1471344"/>
                  <a:pt x="203900" y="1481724"/>
                  <a:pt x="290620" y="1479472"/>
                </a:cubicBezTo>
                <a:cubicBezTo>
                  <a:pt x="435154" y="1475718"/>
                  <a:pt x="580841" y="1436873"/>
                  <a:pt x="714858" y="1359499"/>
                </a:cubicBezTo>
                <a:cubicBezTo>
                  <a:pt x="929284" y="1235700"/>
                  <a:pt x="1073229" y="1036708"/>
                  <a:pt x="1132621" y="815059"/>
                </a:cubicBezTo>
                <a:lnTo>
                  <a:pt x="1138305" y="788914"/>
                </a:lnTo>
                <a:lnTo>
                  <a:pt x="1143805" y="785739"/>
                </a:lnTo>
                <a:lnTo>
                  <a:pt x="1139308" y="784302"/>
                </a:lnTo>
                <a:close/>
                <a:moveTo>
                  <a:pt x="2069415" y="1032514"/>
                </a:moveTo>
                <a:cubicBezTo>
                  <a:pt x="2009570" y="967712"/>
                  <a:pt x="1939071" y="910714"/>
                  <a:pt x="1858661" y="864289"/>
                </a:cubicBezTo>
                <a:cubicBezTo>
                  <a:pt x="1644235" y="740490"/>
                  <a:pt x="1399929" y="715325"/>
                  <a:pt x="1178281" y="774715"/>
                </a:cubicBezTo>
                <a:lnTo>
                  <a:pt x="1152796" y="782864"/>
                </a:lnTo>
                <a:lnTo>
                  <a:pt x="1147297" y="779690"/>
                </a:lnTo>
                <a:lnTo>
                  <a:pt x="1148300" y="784303"/>
                </a:lnTo>
                <a:lnTo>
                  <a:pt x="1143804" y="785740"/>
                </a:lnTo>
                <a:lnTo>
                  <a:pt x="1149304" y="788915"/>
                </a:lnTo>
                <a:lnTo>
                  <a:pt x="1154988" y="815060"/>
                </a:lnTo>
                <a:cubicBezTo>
                  <a:pt x="1214379" y="1036709"/>
                  <a:pt x="1358325" y="1235701"/>
                  <a:pt x="1572751" y="1359500"/>
                </a:cubicBezTo>
                <a:cubicBezTo>
                  <a:pt x="1706767" y="1436874"/>
                  <a:pt x="1852455" y="1475719"/>
                  <a:pt x="1996989" y="1479473"/>
                </a:cubicBezTo>
                <a:cubicBezTo>
                  <a:pt x="2083709" y="1481725"/>
                  <a:pt x="2170013" y="1471345"/>
                  <a:pt x="2253131" y="1449073"/>
                </a:cubicBezTo>
                <a:lnTo>
                  <a:pt x="2278616" y="1440924"/>
                </a:lnTo>
                <a:lnTo>
                  <a:pt x="2284115" y="1444099"/>
                </a:lnTo>
                <a:lnTo>
                  <a:pt x="2283112" y="1439486"/>
                </a:lnTo>
                <a:lnTo>
                  <a:pt x="2287608" y="1438048"/>
                </a:lnTo>
                <a:lnTo>
                  <a:pt x="2282109" y="1434874"/>
                </a:lnTo>
                <a:lnTo>
                  <a:pt x="2276424" y="1408729"/>
                </a:lnTo>
                <a:cubicBezTo>
                  <a:pt x="2239306" y="1270198"/>
                  <a:pt x="2169157" y="1140518"/>
                  <a:pt x="2069415" y="1032514"/>
                </a:cubicBezTo>
                <a:close/>
                <a:moveTo>
                  <a:pt x="1140311" y="35676"/>
                </a:moveTo>
                <a:lnTo>
                  <a:pt x="1134812" y="38850"/>
                </a:lnTo>
                <a:lnTo>
                  <a:pt x="1109328" y="30701"/>
                </a:lnTo>
                <a:cubicBezTo>
                  <a:pt x="887679" y="-28689"/>
                  <a:pt x="643374" y="-3524"/>
                  <a:pt x="428948" y="120275"/>
                </a:cubicBezTo>
                <a:cubicBezTo>
                  <a:pt x="214521" y="244074"/>
                  <a:pt x="70575" y="443066"/>
                  <a:pt x="11185" y="664715"/>
                </a:cubicBezTo>
                <a:lnTo>
                  <a:pt x="5499" y="690860"/>
                </a:lnTo>
                <a:lnTo>
                  <a:pt x="0" y="694034"/>
                </a:lnTo>
                <a:lnTo>
                  <a:pt x="4497" y="695472"/>
                </a:lnTo>
                <a:lnTo>
                  <a:pt x="3493" y="700085"/>
                </a:lnTo>
                <a:lnTo>
                  <a:pt x="8992" y="696910"/>
                </a:lnTo>
                <a:lnTo>
                  <a:pt x="34477" y="705059"/>
                </a:lnTo>
                <a:cubicBezTo>
                  <a:pt x="117595" y="727331"/>
                  <a:pt x="203900" y="737711"/>
                  <a:pt x="290620" y="735459"/>
                </a:cubicBezTo>
                <a:cubicBezTo>
                  <a:pt x="435154" y="731705"/>
                  <a:pt x="580841" y="692860"/>
                  <a:pt x="714857" y="615486"/>
                </a:cubicBezTo>
                <a:cubicBezTo>
                  <a:pt x="929284" y="491687"/>
                  <a:pt x="1073229" y="292695"/>
                  <a:pt x="1132621" y="71046"/>
                </a:cubicBezTo>
                <a:lnTo>
                  <a:pt x="1138305" y="44901"/>
                </a:lnTo>
                <a:lnTo>
                  <a:pt x="1143805" y="41726"/>
                </a:lnTo>
                <a:lnTo>
                  <a:pt x="1139308" y="40289"/>
                </a:lnTo>
                <a:close/>
                <a:moveTo>
                  <a:pt x="2069415" y="288501"/>
                </a:moveTo>
                <a:cubicBezTo>
                  <a:pt x="2009570" y="223699"/>
                  <a:pt x="1939071" y="166700"/>
                  <a:pt x="1858661" y="120276"/>
                </a:cubicBezTo>
                <a:cubicBezTo>
                  <a:pt x="1644235" y="-3523"/>
                  <a:pt x="1399929" y="-28688"/>
                  <a:pt x="1178281" y="30702"/>
                </a:cubicBezTo>
                <a:lnTo>
                  <a:pt x="1152796" y="38850"/>
                </a:lnTo>
                <a:lnTo>
                  <a:pt x="1147297" y="35676"/>
                </a:lnTo>
                <a:lnTo>
                  <a:pt x="1148300" y="40290"/>
                </a:lnTo>
                <a:lnTo>
                  <a:pt x="1143804" y="41727"/>
                </a:lnTo>
                <a:lnTo>
                  <a:pt x="1149304" y="44901"/>
                </a:lnTo>
                <a:lnTo>
                  <a:pt x="1154988" y="71046"/>
                </a:lnTo>
                <a:cubicBezTo>
                  <a:pt x="1214379" y="292695"/>
                  <a:pt x="1358325" y="491688"/>
                  <a:pt x="1572751" y="615486"/>
                </a:cubicBezTo>
                <a:cubicBezTo>
                  <a:pt x="1706767" y="692860"/>
                  <a:pt x="1852455" y="731705"/>
                  <a:pt x="1996989" y="735460"/>
                </a:cubicBezTo>
                <a:cubicBezTo>
                  <a:pt x="2083709" y="737712"/>
                  <a:pt x="2170013" y="727332"/>
                  <a:pt x="2253131" y="705060"/>
                </a:cubicBezTo>
                <a:lnTo>
                  <a:pt x="2278616" y="696911"/>
                </a:lnTo>
                <a:lnTo>
                  <a:pt x="2284115" y="700086"/>
                </a:lnTo>
                <a:lnTo>
                  <a:pt x="2283112" y="695473"/>
                </a:lnTo>
                <a:lnTo>
                  <a:pt x="2287608" y="694035"/>
                </a:lnTo>
                <a:lnTo>
                  <a:pt x="2282109" y="690860"/>
                </a:lnTo>
                <a:lnTo>
                  <a:pt x="2276424" y="664716"/>
                </a:lnTo>
                <a:cubicBezTo>
                  <a:pt x="2239306" y="526185"/>
                  <a:pt x="2169157" y="396505"/>
                  <a:pt x="2069415" y="288501"/>
                </a:cubicBezTo>
                <a:close/>
              </a:path>
            </a:pathLst>
          </a:custGeom>
          <a:solidFill>
            <a:schemeClr val="tx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grpSp>
        <p:nvGrpSpPr>
          <p:cNvPr id="105" name="Group 104">
            <a:extLst>
              <a:ext uri="{FF2B5EF4-FFF2-40B4-BE49-F238E27FC236}">
                <a16:creationId xmlns:a16="http://schemas.microsoft.com/office/drawing/2014/main" id="{AC46C823-4AEE-4D15-A7B7-556599F8646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8100000" flipV="1">
            <a:off x="521489" y="5639014"/>
            <a:ext cx="865742" cy="628383"/>
            <a:chOff x="558167" y="958515"/>
            <a:chExt cx="865742" cy="628383"/>
          </a:xfrm>
          <a:solidFill>
            <a:schemeClr val="accent3"/>
          </a:solidFill>
        </p:grpSpPr>
        <p:sp>
          <p:nvSpPr>
            <p:cNvPr id="106" name="Freeform: Shape 105">
              <a:extLst>
                <a:ext uri="{FF2B5EF4-FFF2-40B4-BE49-F238E27FC236}">
                  <a16:creationId xmlns:a16="http://schemas.microsoft.com/office/drawing/2014/main" id="{7FE368E1-8B21-487B-879D-A963091996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8100000" flipH="1">
              <a:off x="558167" y="1122160"/>
              <a:ext cx="464738" cy="464738"/>
            </a:xfrm>
            <a:custGeom>
              <a:avLst/>
              <a:gdLst>
                <a:gd name="connsiteX0" fmla="*/ 446142 w 464738"/>
                <a:gd name="connsiteY0" fmla="*/ 464738 h 464738"/>
                <a:gd name="connsiteX1" fmla="*/ 130673 w 464738"/>
                <a:gd name="connsiteY1" fmla="*/ 334066 h 464738"/>
                <a:gd name="connsiteX2" fmla="*/ 0 w 464738"/>
                <a:gd name="connsiteY2" fmla="*/ 18596 h 464738"/>
                <a:gd name="connsiteX3" fmla="*/ 836 w 464738"/>
                <a:gd name="connsiteY3" fmla="*/ 1089 h 464738"/>
                <a:gd name="connsiteX4" fmla="*/ 606 w 464738"/>
                <a:gd name="connsiteY4" fmla="*/ 859 h 464738"/>
                <a:gd name="connsiteX5" fmla="*/ 848 w 464738"/>
                <a:gd name="connsiteY5" fmla="*/ 848 h 464738"/>
                <a:gd name="connsiteX6" fmla="*/ 859 w 464738"/>
                <a:gd name="connsiteY6" fmla="*/ 606 h 464738"/>
                <a:gd name="connsiteX7" fmla="*/ 1089 w 464738"/>
                <a:gd name="connsiteY7" fmla="*/ 836 h 464738"/>
                <a:gd name="connsiteX8" fmla="*/ 18596 w 464738"/>
                <a:gd name="connsiteY8" fmla="*/ 0 h 464738"/>
                <a:gd name="connsiteX9" fmla="*/ 334066 w 464738"/>
                <a:gd name="connsiteY9" fmla="*/ 130672 h 464738"/>
                <a:gd name="connsiteX10" fmla="*/ 464738 w 464738"/>
                <a:gd name="connsiteY10" fmla="*/ 446142 h 464738"/>
                <a:gd name="connsiteX11" fmla="*/ 463902 w 464738"/>
                <a:gd name="connsiteY11" fmla="*/ 463650 h 464738"/>
                <a:gd name="connsiteX12" fmla="*/ 464132 w 464738"/>
                <a:gd name="connsiteY12" fmla="*/ 463880 h 464738"/>
                <a:gd name="connsiteX13" fmla="*/ 463891 w 464738"/>
                <a:gd name="connsiteY13" fmla="*/ 463892 h 464738"/>
                <a:gd name="connsiteX14" fmla="*/ 463879 w 464738"/>
                <a:gd name="connsiteY14" fmla="*/ 464132 h 464738"/>
                <a:gd name="connsiteX15" fmla="*/ 463650 w 464738"/>
                <a:gd name="connsiteY15" fmla="*/ 463903 h 464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8" h="464738">
                  <a:moveTo>
                    <a:pt x="446142" y="464738"/>
                  </a:moveTo>
                  <a:cubicBezTo>
                    <a:pt x="331965" y="464738"/>
                    <a:pt x="217787" y="421181"/>
                    <a:pt x="130673" y="334066"/>
                  </a:cubicBezTo>
                  <a:cubicBezTo>
                    <a:pt x="43558" y="246952"/>
                    <a:pt x="1" y="132774"/>
                    <a:pt x="0" y="18596"/>
                  </a:cubicBezTo>
                  <a:lnTo>
                    <a:pt x="836" y="1089"/>
                  </a:lnTo>
                  <a:lnTo>
                    <a:pt x="606" y="859"/>
                  </a:lnTo>
                  <a:lnTo>
                    <a:pt x="848" y="848"/>
                  </a:lnTo>
                  <a:lnTo>
                    <a:pt x="859" y="606"/>
                  </a:lnTo>
                  <a:lnTo>
                    <a:pt x="1089" y="836"/>
                  </a:lnTo>
                  <a:lnTo>
                    <a:pt x="18596" y="0"/>
                  </a:lnTo>
                  <a:cubicBezTo>
                    <a:pt x="132774" y="0"/>
                    <a:pt x="246951" y="43557"/>
                    <a:pt x="334066" y="130672"/>
                  </a:cubicBezTo>
                  <a:cubicBezTo>
                    <a:pt x="421181" y="217787"/>
                    <a:pt x="464738" y="331964"/>
                    <a:pt x="464738" y="446142"/>
                  </a:cubicBezTo>
                  <a:lnTo>
                    <a:pt x="463902" y="463650"/>
                  </a:lnTo>
                  <a:lnTo>
                    <a:pt x="464132" y="463880"/>
                  </a:lnTo>
                  <a:lnTo>
                    <a:pt x="463891" y="463892"/>
                  </a:lnTo>
                  <a:lnTo>
                    <a:pt x="463879" y="464132"/>
                  </a:lnTo>
                  <a:lnTo>
                    <a:pt x="463650" y="463903"/>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7" name="Freeform: Shape 106">
              <a:extLst>
                <a:ext uri="{FF2B5EF4-FFF2-40B4-BE49-F238E27FC236}">
                  <a16:creationId xmlns:a16="http://schemas.microsoft.com/office/drawing/2014/main" id="{58A31684-3F27-4828-8633-A1624B028A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flipH="1">
              <a:off x="959170" y="958515"/>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grpSp>
        <p:nvGrpSpPr>
          <p:cNvPr id="109" name="Group 108">
            <a:extLst>
              <a:ext uri="{FF2B5EF4-FFF2-40B4-BE49-F238E27FC236}">
                <a16:creationId xmlns:a16="http://schemas.microsoft.com/office/drawing/2014/main" id="{766CF5CA-BCE0-446B-990C-62FB772ABEF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2700000">
            <a:off x="486523" y="3291143"/>
            <a:ext cx="1785983" cy="2208479"/>
            <a:chOff x="2725201" y="4453039"/>
            <a:chExt cx="1785983" cy="2208479"/>
          </a:xfrm>
        </p:grpSpPr>
        <p:cxnSp>
          <p:nvCxnSpPr>
            <p:cNvPr id="110" name="Straight Connector 109">
              <a:extLst>
                <a:ext uri="{FF2B5EF4-FFF2-40B4-BE49-F238E27FC236}">
                  <a16:creationId xmlns:a16="http://schemas.microsoft.com/office/drawing/2014/main" id="{791F38DD-D787-4EE5-931B-C8CC2ED927E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0800000" flipH="1">
              <a:off x="3618192" y="4453039"/>
              <a:ext cx="0" cy="220847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1" name="Straight Connector 110">
              <a:extLst>
                <a:ext uri="{FF2B5EF4-FFF2-40B4-BE49-F238E27FC236}">
                  <a16:creationId xmlns:a16="http://schemas.microsoft.com/office/drawing/2014/main" id="{6F4E1D11-C91E-45F4-9A4A-EC0243DE762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2738439" y="5243393"/>
              <a:ext cx="1760933"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12" name="Freeform: Shape 111">
              <a:extLst>
                <a:ext uri="{FF2B5EF4-FFF2-40B4-BE49-F238E27FC236}">
                  <a16:creationId xmlns:a16="http://schemas.microsoft.com/office/drawing/2014/main" id="{63D0A83C-B0AD-4E04-B3FE-48D739F6F09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2725201" y="4861779"/>
              <a:ext cx="1785983" cy="1799739"/>
            </a:xfrm>
            <a:custGeom>
              <a:avLst/>
              <a:gdLst>
                <a:gd name="connsiteX0" fmla="*/ 440819 w 1785983"/>
                <a:gd name="connsiteY0" fmla="*/ 59 h 1799739"/>
                <a:gd name="connsiteX1" fmla="*/ 845918 w 1785983"/>
                <a:gd name="connsiteY1" fmla="*/ 261596 h 1799739"/>
                <a:gd name="connsiteX2" fmla="*/ 892992 w 1785983"/>
                <a:gd name="connsiteY2" fmla="*/ 360758 h 1799739"/>
                <a:gd name="connsiteX3" fmla="*/ 892992 w 1785983"/>
                <a:gd name="connsiteY3" fmla="*/ 365372 h 1799739"/>
                <a:gd name="connsiteX4" fmla="*/ 940065 w 1785983"/>
                <a:gd name="connsiteY4" fmla="*/ 266212 h 1799739"/>
                <a:gd name="connsiteX5" fmla="*/ 1406106 w 1785983"/>
                <a:gd name="connsiteY5" fmla="*/ 8338 h 1799739"/>
                <a:gd name="connsiteX6" fmla="*/ 1022901 w 1785983"/>
                <a:gd name="connsiteY6" fmla="*/ 1699451 h 1799739"/>
                <a:gd name="connsiteX7" fmla="*/ 892991 w 1785983"/>
                <a:gd name="connsiteY7" fmla="*/ 1799739 h 1799739"/>
                <a:gd name="connsiteX8" fmla="*/ 892991 w 1785983"/>
                <a:gd name="connsiteY8" fmla="*/ 1795123 h 1799739"/>
                <a:gd name="connsiteX9" fmla="*/ 763082 w 1785983"/>
                <a:gd name="connsiteY9" fmla="*/ 1694835 h 1799739"/>
                <a:gd name="connsiteX10" fmla="*/ 379877 w 1785983"/>
                <a:gd name="connsiteY10" fmla="*/ 3722 h 1799739"/>
                <a:gd name="connsiteX11" fmla="*/ 440819 w 1785983"/>
                <a:gd name="connsiteY11" fmla="*/ 59 h 1799739"/>
                <a:gd name="connsiteX0" fmla="*/ 440819 w 1785983"/>
                <a:gd name="connsiteY0" fmla="*/ 59 h 1849891"/>
                <a:gd name="connsiteX1" fmla="*/ 845918 w 1785983"/>
                <a:gd name="connsiteY1" fmla="*/ 261596 h 1849891"/>
                <a:gd name="connsiteX2" fmla="*/ 892992 w 1785983"/>
                <a:gd name="connsiteY2" fmla="*/ 360758 h 1849891"/>
                <a:gd name="connsiteX3" fmla="*/ 892992 w 1785983"/>
                <a:gd name="connsiteY3" fmla="*/ 365372 h 1849891"/>
                <a:gd name="connsiteX4" fmla="*/ 940065 w 1785983"/>
                <a:gd name="connsiteY4" fmla="*/ 266212 h 1849891"/>
                <a:gd name="connsiteX5" fmla="*/ 1406106 w 1785983"/>
                <a:gd name="connsiteY5" fmla="*/ 8338 h 1849891"/>
                <a:gd name="connsiteX6" fmla="*/ 1022901 w 1785983"/>
                <a:gd name="connsiteY6" fmla="*/ 1699451 h 1849891"/>
                <a:gd name="connsiteX7" fmla="*/ 892991 w 1785983"/>
                <a:gd name="connsiteY7" fmla="*/ 1799739 h 1849891"/>
                <a:gd name="connsiteX8" fmla="*/ 838223 w 1785983"/>
                <a:gd name="connsiteY8" fmla="*/ 1849891 h 1849891"/>
                <a:gd name="connsiteX9" fmla="*/ 763082 w 1785983"/>
                <a:gd name="connsiteY9" fmla="*/ 1694835 h 1849891"/>
                <a:gd name="connsiteX10" fmla="*/ 379877 w 1785983"/>
                <a:gd name="connsiteY10" fmla="*/ 3722 h 1849891"/>
                <a:gd name="connsiteX11" fmla="*/ 440819 w 1785983"/>
                <a:gd name="connsiteY11" fmla="*/ 59 h 1849891"/>
                <a:gd name="connsiteX0" fmla="*/ 440819 w 1785983"/>
                <a:gd name="connsiteY0" fmla="*/ 59 h 1799739"/>
                <a:gd name="connsiteX1" fmla="*/ 845918 w 1785983"/>
                <a:gd name="connsiteY1" fmla="*/ 261596 h 1799739"/>
                <a:gd name="connsiteX2" fmla="*/ 892992 w 1785983"/>
                <a:gd name="connsiteY2" fmla="*/ 360758 h 1799739"/>
                <a:gd name="connsiteX3" fmla="*/ 892992 w 1785983"/>
                <a:gd name="connsiteY3" fmla="*/ 365372 h 1799739"/>
                <a:gd name="connsiteX4" fmla="*/ 940065 w 1785983"/>
                <a:gd name="connsiteY4" fmla="*/ 266212 h 1799739"/>
                <a:gd name="connsiteX5" fmla="*/ 1406106 w 1785983"/>
                <a:gd name="connsiteY5" fmla="*/ 8338 h 1799739"/>
                <a:gd name="connsiteX6" fmla="*/ 1022901 w 1785983"/>
                <a:gd name="connsiteY6" fmla="*/ 1699451 h 1799739"/>
                <a:gd name="connsiteX7" fmla="*/ 892991 w 1785983"/>
                <a:gd name="connsiteY7" fmla="*/ 1799739 h 1799739"/>
                <a:gd name="connsiteX8" fmla="*/ 763082 w 1785983"/>
                <a:gd name="connsiteY8" fmla="*/ 1694835 h 1799739"/>
                <a:gd name="connsiteX9" fmla="*/ 379877 w 1785983"/>
                <a:gd name="connsiteY9" fmla="*/ 3722 h 1799739"/>
                <a:gd name="connsiteX10" fmla="*/ 440819 w 1785983"/>
                <a:gd name="connsiteY10" fmla="*/ 59 h 1799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85983" h="1799739">
                  <a:moveTo>
                    <a:pt x="440819" y="59"/>
                  </a:moveTo>
                  <a:cubicBezTo>
                    <a:pt x="584367" y="2557"/>
                    <a:pt x="735105" y="83293"/>
                    <a:pt x="845918" y="261596"/>
                  </a:cubicBezTo>
                  <a:lnTo>
                    <a:pt x="892992" y="360758"/>
                  </a:lnTo>
                  <a:lnTo>
                    <a:pt x="892992" y="365372"/>
                  </a:lnTo>
                  <a:lnTo>
                    <a:pt x="940065" y="266212"/>
                  </a:lnTo>
                  <a:cubicBezTo>
                    <a:pt x="1066709" y="62437"/>
                    <a:pt x="1245499" y="-13903"/>
                    <a:pt x="1406106" y="8338"/>
                  </a:cubicBezTo>
                  <a:cubicBezTo>
                    <a:pt x="1827702" y="66720"/>
                    <a:pt x="2124001" y="804388"/>
                    <a:pt x="1022901" y="1699451"/>
                  </a:cubicBezTo>
                  <a:lnTo>
                    <a:pt x="892991" y="1799739"/>
                  </a:lnTo>
                  <a:lnTo>
                    <a:pt x="763082" y="1694835"/>
                  </a:lnTo>
                  <a:cubicBezTo>
                    <a:pt x="-338018" y="799772"/>
                    <a:pt x="-41719" y="62104"/>
                    <a:pt x="379877" y="3722"/>
                  </a:cubicBezTo>
                  <a:cubicBezTo>
                    <a:pt x="399953" y="942"/>
                    <a:pt x="420313" y="-298"/>
                    <a:pt x="440819" y="59"/>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latin typeface="Bell MT" panose="02020503060305020303" pitchFamily="18" charset="0"/>
              </a:endParaRPr>
            </a:p>
          </p:txBody>
        </p:sp>
        <p:sp>
          <p:nvSpPr>
            <p:cNvPr id="113" name="Rectangle 30">
              <a:extLst>
                <a:ext uri="{FF2B5EF4-FFF2-40B4-BE49-F238E27FC236}">
                  <a16:creationId xmlns:a16="http://schemas.microsoft.com/office/drawing/2014/main" id="{AF60A4C7-053A-4E00-9224-C9C9CAA542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3124232" y="5447997"/>
              <a:ext cx="987915" cy="987915"/>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30">
              <a:extLst>
                <a:ext uri="{FF2B5EF4-FFF2-40B4-BE49-F238E27FC236}">
                  <a16:creationId xmlns:a16="http://schemas.microsoft.com/office/drawing/2014/main" id="{C90A005E-7D6C-4543-AE86-10F5BA1C0F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3315029" y="5983110"/>
              <a:ext cx="606323" cy="606323"/>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16" name="Group 115">
            <a:extLst>
              <a:ext uri="{FF2B5EF4-FFF2-40B4-BE49-F238E27FC236}">
                <a16:creationId xmlns:a16="http://schemas.microsoft.com/office/drawing/2014/main" id="{BC174C2C-9AC5-4D2F-B12B-8AD9BE8773C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flipH="1" flipV="1">
            <a:off x="473803" y="5280732"/>
            <a:ext cx="864005" cy="1032464"/>
            <a:chOff x="2207971" y="2384401"/>
            <a:chExt cx="864005" cy="1032464"/>
          </a:xfrm>
        </p:grpSpPr>
        <p:sp>
          <p:nvSpPr>
            <p:cNvPr id="117" name="Freeform: Shape 116">
              <a:extLst>
                <a:ext uri="{FF2B5EF4-FFF2-40B4-BE49-F238E27FC236}">
                  <a16:creationId xmlns:a16="http://schemas.microsoft.com/office/drawing/2014/main" id="{F2A1D572-4E75-4B18-83CD-369937018B1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3500000">
              <a:off x="2207971" y="2856305"/>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18" name="Freeform: Shape 117">
              <a:extLst>
                <a:ext uri="{FF2B5EF4-FFF2-40B4-BE49-F238E27FC236}">
                  <a16:creationId xmlns:a16="http://schemas.microsoft.com/office/drawing/2014/main" id="{A4501448-AAB4-4BDF-81E5-BF4BEF2A47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607238" y="2688467"/>
              <a:ext cx="464738" cy="464738"/>
            </a:xfrm>
            <a:custGeom>
              <a:avLst/>
              <a:gdLst>
                <a:gd name="connsiteX0" fmla="*/ 446142 w 464738"/>
                <a:gd name="connsiteY0" fmla="*/ 464738 h 464738"/>
                <a:gd name="connsiteX1" fmla="*/ 130673 w 464738"/>
                <a:gd name="connsiteY1" fmla="*/ 334066 h 464738"/>
                <a:gd name="connsiteX2" fmla="*/ 0 w 464738"/>
                <a:gd name="connsiteY2" fmla="*/ 18596 h 464738"/>
                <a:gd name="connsiteX3" fmla="*/ 836 w 464738"/>
                <a:gd name="connsiteY3" fmla="*/ 1089 h 464738"/>
                <a:gd name="connsiteX4" fmla="*/ 606 w 464738"/>
                <a:gd name="connsiteY4" fmla="*/ 859 h 464738"/>
                <a:gd name="connsiteX5" fmla="*/ 848 w 464738"/>
                <a:gd name="connsiteY5" fmla="*/ 848 h 464738"/>
                <a:gd name="connsiteX6" fmla="*/ 859 w 464738"/>
                <a:gd name="connsiteY6" fmla="*/ 606 h 464738"/>
                <a:gd name="connsiteX7" fmla="*/ 1089 w 464738"/>
                <a:gd name="connsiteY7" fmla="*/ 836 h 464738"/>
                <a:gd name="connsiteX8" fmla="*/ 18596 w 464738"/>
                <a:gd name="connsiteY8" fmla="*/ 0 h 464738"/>
                <a:gd name="connsiteX9" fmla="*/ 334066 w 464738"/>
                <a:gd name="connsiteY9" fmla="*/ 130672 h 464738"/>
                <a:gd name="connsiteX10" fmla="*/ 464738 w 464738"/>
                <a:gd name="connsiteY10" fmla="*/ 446142 h 464738"/>
                <a:gd name="connsiteX11" fmla="*/ 463902 w 464738"/>
                <a:gd name="connsiteY11" fmla="*/ 463650 h 464738"/>
                <a:gd name="connsiteX12" fmla="*/ 464132 w 464738"/>
                <a:gd name="connsiteY12" fmla="*/ 463880 h 464738"/>
                <a:gd name="connsiteX13" fmla="*/ 463891 w 464738"/>
                <a:gd name="connsiteY13" fmla="*/ 463892 h 464738"/>
                <a:gd name="connsiteX14" fmla="*/ 463879 w 464738"/>
                <a:gd name="connsiteY14" fmla="*/ 464132 h 464738"/>
                <a:gd name="connsiteX15" fmla="*/ 463650 w 464738"/>
                <a:gd name="connsiteY15" fmla="*/ 463903 h 464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8" h="464738">
                  <a:moveTo>
                    <a:pt x="446142" y="464738"/>
                  </a:moveTo>
                  <a:cubicBezTo>
                    <a:pt x="331965" y="464738"/>
                    <a:pt x="217787" y="421181"/>
                    <a:pt x="130673" y="334066"/>
                  </a:cubicBezTo>
                  <a:cubicBezTo>
                    <a:pt x="43558" y="246952"/>
                    <a:pt x="1" y="132774"/>
                    <a:pt x="0" y="18596"/>
                  </a:cubicBezTo>
                  <a:lnTo>
                    <a:pt x="836" y="1089"/>
                  </a:lnTo>
                  <a:lnTo>
                    <a:pt x="606" y="859"/>
                  </a:lnTo>
                  <a:lnTo>
                    <a:pt x="848" y="848"/>
                  </a:lnTo>
                  <a:lnTo>
                    <a:pt x="859" y="606"/>
                  </a:lnTo>
                  <a:lnTo>
                    <a:pt x="1089" y="836"/>
                  </a:lnTo>
                  <a:lnTo>
                    <a:pt x="18596" y="0"/>
                  </a:lnTo>
                  <a:cubicBezTo>
                    <a:pt x="132774" y="0"/>
                    <a:pt x="246951" y="43557"/>
                    <a:pt x="334066" y="130672"/>
                  </a:cubicBezTo>
                  <a:cubicBezTo>
                    <a:pt x="421181" y="217787"/>
                    <a:pt x="464738" y="331964"/>
                    <a:pt x="464738" y="446142"/>
                  </a:cubicBezTo>
                  <a:lnTo>
                    <a:pt x="463902" y="463650"/>
                  </a:lnTo>
                  <a:lnTo>
                    <a:pt x="464132" y="463880"/>
                  </a:lnTo>
                  <a:lnTo>
                    <a:pt x="463891" y="463892"/>
                  </a:lnTo>
                  <a:lnTo>
                    <a:pt x="463879" y="464132"/>
                  </a:lnTo>
                  <a:lnTo>
                    <a:pt x="463650" y="463903"/>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119" name="Group 118">
              <a:extLst>
                <a:ext uri="{FF2B5EF4-FFF2-40B4-BE49-F238E27FC236}">
                  <a16:creationId xmlns:a16="http://schemas.microsoft.com/office/drawing/2014/main" id="{DA5CA3F8-7E28-4253-9221-2849B189136E}"/>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2440769" y="2384401"/>
              <a:ext cx="313009" cy="1032464"/>
              <a:chOff x="2440769" y="2384401"/>
              <a:chExt cx="313009" cy="1032464"/>
            </a:xfrm>
          </p:grpSpPr>
          <p:cxnSp>
            <p:nvCxnSpPr>
              <p:cNvPr id="120" name="Straight Connector 119">
                <a:extLst>
                  <a:ext uri="{FF2B5EF4-FFF2-40B4-BE49-F238E27FC236}">
                    <a16:creationId xmlns:a16="http://schemas.microsoft.com/office/drawing/2014/main" id="{ABAD8F42-57F4-4A12-8B47-E199EA17416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0800000" flipH="1">
                <a:off x="2440769" y="2516865"/>
                <a:ext cx="0" cy="90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1" name="Straight Connector 120">
                <a:extLst>
                  <a:ext uri="{FF2B5EF4-FFF2-40B4-BE49-F238E27FC236}">
                    <a16:creationId xmlns:a16="http://schemas.microsoft.com/office/drawing/2014/main" id="{9BF509FE-DD9E-4AB3-94EE-468C868875A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8100000" flipH="1">
                <a:off x="2753778" y="2384401"/>
                <a:ext cx="0" cy="90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123" name="Freeform: Shape 122">
            <a:extLst>
              <a:ext uri="{FF2B5EF4-FFF2-40B4-BE49-F238E27FC236}">
                <a16:creationId xmlns:a16="http://schemas.microsoft.com/office/drawing/2014/main" id="{A7F45189-997F-4E6B-800E-D17FF116E9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10114077" y="3690094"/>
            <a:ext cx="1785983" cy="1799739"/>
          </a:xfrm>
          <a:custGeom>
            <a:avLst/>
            <a:gdLst>
              <a:gd name="connsiteX0" fmla="*/ 440819 w 1785983"/>
              <a:gd name="connsiteY0" fmla="*/ 59 h 1799739"/>
              <a:gd name="connsiteX1" fmla="*/ 845918 w 1785983"/>
              <a:gd name="connsiteY1" fmla="*/ 261596 h 1799739"/>
              <a:gd name="connsiteX2" fmla="*/ 892992 w 1785983"/>
              <a:gd name="connsiteY2" fmla="*/ 360758 h 1799739"/>
              <a:gd name="connsiteX3" fmla="*/ 892992 w 1785983"/>
              <a:gd name="connsiteY3" fmla="*/ 365372 h 1799739"/>
              <a:gd name="connsiteX4" fmla="*/ 940065 w 1785983"/>
              <a:gd name="connsiteY4" fmla="*/ 266212 h 1799739"/>
              <a:gd name="connsiteX5" fmla="*/ 1406106 w 1785983"/>
              <a:gd name="connsiteY5" fmla="*/ 8338 h 1799739"/>
              <a:gd name="connsiteX6" fmla="*/ 1022901 w 1785983"/>
              <a:gd name="connsiteY6" fmla="*/ 1699451 h 1799739"/>
              <a:gd name="connsiteX7" fmla="*/ 892991 w 1785983"/>
              <a:gd name="connsiteY7" fmla="*/ 1799739 h 1799739"/>
              <a:gd name="connsiteX8" fmla="*/ 892991 w 1785983"/>
              <a:gd name="connsiteY8" fmla="*/ 1795123 h 1799739"/>
              <a:gd name="connsiteX9" fmla="*/ 763082 w 1785983"/>
              <a:gd name="connsiteY9" fmla="*/ 1694835 h 1799739"/>
              <a:gd name="connsiteX10" fmla="*/ 379877 w 1785983"/>
              <a:gd name="connsiteY10" fmla="*/ 3722 h 1799739"/>
              <a:gd name="connsiteX11" fmla="*/ 440819 w 1785983"/>
              <a:gd name="connsiteY11" fmla="*/ 59 h 1799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785983" h="1799739">
                <a:moveTo>
                  <a:pt x="440819" y="59"/>
                </a:moveTo>
                <a:cubicBezTo>
                  <a:pt x="584367" y="2557"/>
                  <a:pt x="735105" y="83293"/>
                  <a:pt x="845918" y="261596"/>
                </a:cubicBezTo>
                <a:lnTo>
                  <a:pt x="892992" y="360758"/>
                </a:lnTo>
                <a:lnTo>
                  <a:pt x="892992" y="365372"/>
                </a:lnTo>
                <a:lnTo>
                  <a:pt x="940065" y="266212"/>
                </a:lnTo>
                <a:cubicBezTo>
                  <a:pt x="1066709" y="62437"/>
                  <a:pt x="1245499" y="-13903"/>
                  <a:pt x="1406106" y="8338"/>
                </a:cubicBezTo>
                <a:cubicBezTo>
                  <a:pt x="1827702" y="66720"/>
                  <a:pt x="2124001" y="804388"/>
                  <a:pt x="1022901" y="1699451"/>
                </a:cubicBezTo>
                <a:lnTo>
                  <a:pt x="892991" y="1799739"/>
                </a:lnTo>
                <a:lnTo>
                  <a:pt x="892991" y="1795123"/>
                </a:lnTo>
                <a:lnTo>
                  <a:pt x="763082" y="1694835"/>
                </a:lnTo>
                <a:cubicBezTo>
                  <a:pt x="-338018" y="799772"/>
                  <a:pt x="-41719" y="62104"/>
                  <a:pt x="379877" y="3722"/>
                </a:cubicBezTo>
                <a:cubicBezTo>
                  <a:pt x="399953" y="942"/>
                  <a:pt x="420313" y="-298"/>
                  <a:pt x="440819" y="59"/>
                </a:cubicBezTo>
                <a:close/>
              </a:path>
            </a:pathLst>
          </a:custGeom>
          <a:solidFill>
            <a:schemeClr val="accent1">
              <a:alpha val="6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5" name="Group 124">
            <a:extLst>
              <a:ext uri="{FF2B5EF4-FFF2-40B4-BE49-F238E27FC236}">
                <a16:creationId xmlns:a16="http://schemas.microsoft.com/office/drawing/2014/main" id="{BC214B40-3523-42BE-856A-2B90472652B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8100000" flipV="1">
            <a:off x="9049994" y="71786"/>
            <a:ext cx="2287608" cy="3673900"/>
            <a:chOff x="-6080955" y="3437416"/>
            <a:chExt cx="2287608" cy="3673900"/>
          </a:xfrm>
        </p:grpSpPr>
        <p:cxnSp>
          <p:nvCxnSpPr>
            <p:cNvPr id="126" name="Straight Connector 125">
              <a:extLst>
                <a:ext uri="{FF2B5EF4-FFF2-40B4-BE49-F238E27FC236}">
                  <a16:creationId xmlns:a16="http://schemas.microsoft.com/office/drawing/2014/main" id="{5626B876-FE3F-403F-B675-FB9415E00A0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937151" y="4754133"/>
              <a:ext cx="0" cy="235718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27" name="Freeform: Shape 126">
              <a:extLst>
                <a:ext uri="{FF2B5EF4-FFF2-40B4-BE49-F238E27FC236}">
                  <a16:creationId xmlns:a16="http://schemas.microsoft.com/office/drawing/2014/main" id="{03F8DDE7-4258-4181-9F2B-940B587EE5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flipH="1">
              <a:off x="-5226554" y="3437416"/>
              <a:ext cx="571820" cy="1316717"/>
            </a:xfrm>
            <a:custGeom>
              <a:avLst/>
              <a:gdLst>
                <a:gd name="connsiteX0" fmla="*/ 282417 w 571820"/>
                <a:gd name="connsiteY0" fmla="*/ 1316717 h 1316717"/>
                <a:gd name="connsiteX1" fmla="*/ 285910 w 571820"/>
                <a:gd name="connsiteY1" fmla="*/ 1313542 h 1316717"/>
                <a:gd name="connsiteX2" fmla="*/ 289403 w 571820"/>
                <a:gd name="connsiteY2" fmla="*/ 1316717 h 1316717"/>
                <a:gd name="connsiteX3" fmla="*/ 289403 w 571820"/>
                <a:gd name="connsiteY3" fmla="*/ 1310368 h 1316717"/>
                <a:gd name="connsiteX4" fmla="*/ 309203 w 571820"/>
                <a:gd name="connsiteY4" fmla="*/ 1292372 h 1316717"/>
                <a:gd name="connsiteX5" fmla="*/ 571820 w 571820"/>
                <a:gd name="connsiteY5" fmla="*/ 658358 h 1316717"/>
                <a:gd name="connsiteX6" fmla="*/ 309203 w 571820"/>
                <a:gd name="connsiteY6" fmla="*/ 24345 h 1316717"/>
                <a:gd name="connsiteX7" fmla="*/ 289403 w 571820"/>
                <a:gd name="connsiteY7" fmla="*/ 6349 h 1316717"/>
                <a:gd name="connsiteX8" fmla="*/ 289403 w 571820"/>
                <a:gd name="connsiteY8" fmla="*/ 0 h 1316717"/>
                <a:gd name="connsiteX9" fmla="*/ 285910 w 571820"/>
                <a:gd name="connsiteY9" fmla="*/ 3175 h 1316717"/>
                <a:gd name="connsiteX10" fmla="*/ 282417 w 571820"/>
                <a:gd name="connsiteY10" fmla="*/ 0 h 1316717"/>
                <a:gd name="connsiteX11" fmla="*/ 282417 w 571820"/>
                <a:gd name="connsiteY11" fmla="*/ 6350 h 1316717"/>
                <a:gd name="connsiteX12" fmla="*/ 262617 w 571820"/>
                <a:gd name="connsiteY12" fmla="*/ 24345 h 1316717"/>
                <a:gd name="connsiteX13" fmla="*/ 0 w 571820"/>
                <a:gd name="connsiteY13" fmla="*/ 658359 h 1316717"/>
                <a:gd name="connsiteX14" fmla="*/ 262617 w 571820"/>
                <a:gd name="connsiteY14" fmla="*/ 1292372 h 1316717"/>
                <a:gd name="connsiteX15" fmla="*/ 282417 w 571820"/>
                <a:gd name="connsiteY15" fmla="*/ 1310368 h 13167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71820" h="1316717">
                  <a:moveTo>
                    <a:pt x="282417" y="1316717"/>
                  </a:moveTo>
                  <a:lnTo>
                    <a:pt x="285910" y="1313542"/>
                  </a:lnTo>
                  <a:lnTo>
                    <a:pt x="289403" y="1316717"/>
                  </a:lnTo>
                  <a:lnTo>
                    <a:pt x="289403" y="1310368"/>
                  </a:lnTo>
                  <a:lnTo>
                    <a:pt x="309203" y="1292372"/>
                  </a:lnTo>
                  <a:cubicBezTo>
                    <a:pt x="471461" y="1130114"/>
                    <a:pt x="571820" y="905956"/>
                    <a:pt x="571820" y="658358"/>
                  </a:cubicBezTo>
                  <a:cubicBezTo>
                    <a:pt x="571820" y="410761"/>
                    <a:pt x="471461" y="186603"/>
                    <a:pt x="309203" y="24345"/>
                  </a:cubicBezTo>
                  <a:lnTo>
                    <a:pt x="289403" y="6349"/>
                  </a:lnTo>
                  <a:lnTo>
                    <a:pt x="289403" y="0"/>
                  </a:lnTo>
                  <a:lnTo>
                    <a:pt x="285910" y="3175"/>
                  </a:lnTo>
                  <a:lnTo>
                    <a:pt x="282417" y="0"/>
                  </a:lnTo>
                  <a:lnTo>
                    <a:pt x="282417" y="6350"/>
                  </a:lnTo>
                  <a:lnTo>
                    <a:pt x="262617" y="24345"/>
                  </a:lnTo>
                  <a:cubicBezTo>
                    <a:pt x="100359" y="186604"/>
                    <a:pt x="0" y="410761"/>
                    <a:pt x="0" y="658359"/>
                  </a:cubicBezTo>
                  <a:cubicBezTo>
                    <a:pt x="0" y="905956"/>
                    <a:pt x="100359" y="1130114"/>
                    <a:pt x="262617" y="1292372"/>
                  </a:cubicBezTo>
                  <a:lnTo>
                    <a:pt x="282417" y="1310368"/>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8" name="Freeform: Shape 127">
              <a:extLst>
                <a:ext uri="{FF2B5EF4-FFF2-40B4-BE49-F238E27FC236}">
                  <a16:creationId xmlns:a16="http://schemas.microsoft.com/office/drawing/2014/main" id="{4EED88FA-E654-453B-92BF-21196E32B4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0955" y="4476018"/>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9" name="Freeform: Shape 128">
              <a:extLst>
                <a:ext uri="{FF2B5EF4-FFF2-40B4-BE49-F238E27FC236}">
                  <a16:creationId xmlns:a16="http://schemas.microsoft.com/office/drawing/2014/main" id="{7F3C238A-5CF1-4927-B70F-C991122990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4937151" y="4476018"/>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0" name="Freeform: Shape 129">
              <a:extLst>
                <a:ext uri="{FF2B5EF4-FFF2-40B4-BE49-F238E27FC236}">
                  <a16:creationId xmlns:a16="http://schemas.microsoft.com/office/drawing/2014/main" id="{42EAC2EE-4C33-44A6-A62B-6130E320AF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0955" y="5190567"/>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1" name="Freeform: Shape 130">
              <a:extLst>
                <a:ext uri="{FF2B5EF4-FFF2-40B4-BE49-F238E27FC236}">
                  <a16:creationId xmlns:a16="http://schemas.microsoft.com/office/drawing/2014/main" id="{0F2EC395-DF39-4C41-A452-37AF723EA0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4937151" y="5190567"/>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2" name="Freeform: Shape 131">
              <a:extLst>
                <a:ext uri="{FF2B5EF4-FFF2-40B4-BE49-F238E27FC236}">
                  <a16:creationId xmlns:a16="http://schemas.microsoft.com/office/drawing/2014/main" id="{2425D947-0068-4059-B9BE-93A3B27CDA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0955" y="5934581"/>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3" name="Freeform: Shape 132">
              <a:extLst>
                <a:ext uri="{FF2B5EF4-FFF2-40B4-BE49-F238E27FC236}">
                  <a16:creationId xmlns:a16="http://schemas.microsoft.com/office/drawing/2014/main" id="{80F2FE05-A04C-4860-B709-2FCBEAE879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4937151" y="5934581"/>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2" name="Title 1">
            <a:extLst>
              <a:ext uri="{FF2B5EF4-FFF2-40B4-BE49-F238E27FC236}">
                <a16:creationId xmlns:a16="http://schemas.microsoft.com/office/drawing/2014/main" id="{637A7287-CB4A-A94A-BE30-A843633DA8BB}"/>
              </a:ext>
            </a:extLst>
          </p:cNvPr>
          <p:cNvSpPr>
            <a:spLocks noGrp="1"/>
          </p:cNvSpPr>
          <p:nvPr>
            <p:ph type="title"/>
          </p:nvPr>
        </p:nvSpPr>
        <p:spPr>
          <a:xfrm>
            <a:off x="3882610" y="1011237"/>
            <a:ext cx="4426782" cy="860400"/>
          </a:xfrm>
        </p:spPr>
        <p:txBody>
          <a:bodyPr vert="horz" lIns="0" tIns="0" rIns="0" bIns="0" rtlCol="0" anchor="b" anchorCtr="0">
            <a:normAutofit/>
          </a:bodyPr>
          <a:lstStyle/>
          <a:p>
            <a:pPr algn="ctr"/>
            <a:r>
              <a:rPr lang="en-US" dirty="0"/>
              <a:t>Let us pray…</a:t>
            </a:r>
            <a:endParaRPr lang="en-US"/>
          </a:p>
        </p:txBody>
      </p:sp>
      <p:cxnSp>
        <p:nvCxnSpPr>
          <p:cNvPr id="135" name="Straight Connector 134">
            <a:extLst>
              <a:ext uri="{FF2B5EF4-FFF2-40B4-BE49-F238E27FC236}">
                <a16:creationId xmlns:a16="http://schemas.microsoft.com/office/drawing/2014/main" id="{77C6DF49-CBE3-4038-AC78-35DE4FD7CE8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826000" y="2310207"/>
            <a:ext cx="540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0639A685-C048-C94F-80C0-CDF35D9AE100}"/>
              </a:ext>
            </a:extLst>
          </p:cNvPr>
          <p:cNvSpPr txBox="1"/>
          <p:nvPr/>
        </p:nvSpPr>
        <p:spPr>
          <a:xfrm>
            <a:off x="3863976" y="2759076"/>
            <a:ext cx="4460874" cy="3009899"/>
          </a:xfrm>
          <a:prstGeom prst="rect">
            <a:avLst/>
          </a:prstGeom>
        </p:spPr>
        <p:txBody>
          <a:bodyPr vert="horz" lIns="0" tIns="0" rIns="0" bIns="0" rtlCol="0" anchor="t" anchorCtr="0">
            <a:normAutofit/>
          </a:bodyPr>
          <a:lstStyle/>
          <a:p>
            <a:pPr>
              <a:lnSpc>
                <a:spcPct val="125000"/>
              </a:lnSpc>
              <a:spcAft>
                <a:spcPts val="600"/>
              </a:spcAft>
              <a:buClr>
                <a:schemeClr val="accent1">
                  <a:lumMod val="60000"/>
                  <a:lumOff val="40000"/>
                </a:schemeClr>
              </a:buClr>
            </a:pPr>
            <a:r>
              <a:rPr lang="en-US" sz="2000">
                <a:solidFill>
                  <a:schemeClr val="tx1">
                    <a:alpha val="70000"/>
                  </a:schemeClr>
                </a:solidFill>
              </a:rPr>
              <a:t>Dear God,</a:t>
            </a:r>
          </a:p>
          <a:p>
            <a:pPr>
              <a:lnSpc>
                <a:spcPct val="125000"/>
              </a:lnSpc>
              <a:spcAft>
                <a:spcPts val="600"/>
              </a:spcAft>
              <a:buClr>
                <a:schemeClr val="accent1">
                  <a:lumMod val="60000"/>
                  <a:lumOff val="40000"/>
                </a:schemeClr>
              </a:buClr>
            </a:pPr>
            <a:r>
              <a:rPr lang="en-US" sz="2000">
                <a:solidFill>
                  <a:schemeClr val="tx1">
                    <a:alpha val="70000"/>
                  </a:schemeClr>
                </a:solidFill>
              </a:rPr>
              <a:t>Thank you for our teachers and parents who are working hard to help us learn both at home and at school.</a:t>
            </a:r>
          </a:p>
          <a:p>
            <a:pPr>
              <a:lnSpc>
                <a:spcPct val="125000"/>
              </a:lnSpc>
              <a:spcAft>
                <a:spcPts val="600"/>
              </a:spcAft>
              <a:buClr>
                <a:schemeClr val="accent1">
                  <a:lumMod val="60000"/>
                  <a:lumOff val="40000"/>
                </a:schemeClr>
              </a:buClr>
            </a:pPr>
            <a:r>
              <a:rPr lang="en-US" sz="2000">
                <a:solidFill>
                  <a:schemeClr val="tx1">
                    <a:alpha val="70000"/>
                  </a:schemeClr>
                </a:solidFill>
              </a:rPr>
              <a:t>Amen</a:t>
            </a:r>
          </a:p>
        </p:txBody>
      </p:sp>
      <p:grpSp>
        <p:nvGrpSpPr>
          <p:cNvPr id="137" name="Group 136">
            <a:extLst>
              <a:ext uri="{FF2B5EF4-FFF2-40B4-BE49-F238E27FC236}">
                <a16:creationId xmlns:a16="http://schemas.microsoft.com/office/drawing/2014/main" id="{69D14CB3-B46C-4D52-91C7-9020767C01F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3500000" flipH="1" flipV="1">
            <a:off x="10901022" y="5639014"/>
            <a:ext cx="865742" cy="628383"/>
            <a:chOff x="558167" y="958515"/>
            <a:chExt cx="865742" cy="628383"/>
          </a:xfrm>
          <a:solidFill>
            <a:schemeClr val="accent3"/>
          </a:solidFill>
        </p:grpSpPr>
        <p:sp>
          <p:nvSpPr>
            <p:cNvPr id="138" name="Freeform: Shape 137">
              <a:extLst>
                <a:ext uri="{FF2B5EF4-FFF2-40B4-BE49-F238E27FC236}">
                  <a16:creationId xmlns:a16="http://schemas.microsoft.com/office/drawing/2014/main" id="{3A77D7F4-D3A2-4801-9AC3-6626FDE157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8100000" flipH="1">
              <a:off x="558167" y="1122160"/>
              <a:ext cx="464738" cy="464738"/>
            </a:xfrm>
            <a:custGeom>
              <a:avLst/>
              <a:gdLst>
                <a:gd name="connsiteX0" fmla="*/ 446142 w 464738"/>
                <a:gd name="connsiteY0" fmla="*/ 464738 h 464738"/>
                <a:gd name="connsiteX1" fmla="*/ 130673 w 464738"/>
                <a:gd name="connsiteY1" fmla="*/ 334066 h 464738"/>
                <a:gd name="connsiteX2" fmla="*/ 0 w 464738"/>
                <a:gd name="connsiteY2" fmla="*/ 18596 h 464738"/>
                <a:gd name="connsiteX3" fmla="*/ 836 w 464738"/>
                <a:gd name="connsiteY3" fmla="*/ 1089 h 464738"/>
                <a:gd name="connsiteX4" fmla="*/ 606 w 464738"/>
                <a:gd name="connsiteY4" fmla="*/ 859 h 464738"/>
                <a:gd name="connsiteX5" fmla="*/ 848 w 464738"/>
                <a:gd name="connsiteY5" fmla="*/ 848 h 464738"/>
                <a:gd name="connsiteX6" fmla="*/ 859 w 464738"/>
                <a:gd name="connsiteY6" fmla="*/ 606 h 464738"/>
                <a:gd name="connsiteX7" fmla="*/ 1089 w 464738"/>
                <a:gd name="connsiteY7" fmla="*/ 836 h 464738"/>
                <a:gd name="connsiteX8" fmla="*/ 18596 w 464738"/>
                <a:gd name="connsiteY8" fmla="*/ 0 h 464738"/>
                <a:gd name="connsiteX9" fmla="*/ 334066 w 464738"/>
                <a:gd name="connsiteY9" fmla="*/ 130672 h 464738"/>
                <a:gd name="connsiteX10" fmla="*/ 464738 w 464738"/>
                <a:gd name="connsiteY10" fmla="*/ 446142 h 464738"/>
                <a:gd name="connsiteX11" fmla="*/ 463902 w 464738"/>
                <a:gd name="connsiteY11" fmla="*/ 463650 h 464738"/>
                <a:gd name="connsiteX12" fmla="*/ 464132 w 464738"/>
                <a:gd name="connsiteY12" fmla="*/ 463880 h 464738"/>
                <a:gd name="connsiteX13" fmla="*/ 463891 w 464738"/>
                <a:gd name="connsiteY13" fmla="*/ 463892 h 464738"/>
                <a:gd name="connsiteX14" fmla="*/ 463879 w 464738"/>
                <a:gd name="connsiteY14" fmla="*/ 464132 h 464738"/>
                <a:gd name="connsiteX15" fmla="*/ 463650 w 464738"/>
                <a:gd name="connsiteY15" fmla="*/ 463903 h 464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8" h="464738">
                  <a:moveTo>
                    <a:pt x="446142" y="464738"/>
                  </a:moveTo>
                  <a:cubicBezTo>
                    <a:pt x="331965" y="464738"/>
                    <a:pt x="217787" y="421181"/>
                    <a:pt x="130673" y="334066"/>
                  </a:cubicBezTo>
                  <a:cubicBezTo>
                    <a:pt x="43558" y="246952"/>
                    <a:pt x="1" y="132774"/>
                    <a:pt x="0" y="18596"/>
                  </a:cubicBezTo>
                  <a:lnTo>
                    <a:pt x="836" y="1089"/>
                  </a:lnTo>
                  <a:lnTo>
                    <a:pt x="606" y="859"/>
                  </a:lnTo>
                  <a:lnTo>
                    <a:pt x="848" y="848"/>
                  </a:lnTo>
                  <a:lnTo>
                    <a:pt x="859" y="606"/>
                  </a:lnTo>
                  <a:lnTo>
                    <a:pt x="1089" y="836"/>
                  </a:lnTo>
                  <a:lnTo>
                    <a:pt x="18596" y="0"/>
                  </a:lnTo>
                  <a:cubicBezTo>
                    <a:pt x="132774" y="0"/>
                    <a:pt x="246951" y="43557"/>
                    <a:pt x="334066" y="130672"/>
                  </a:cubicBezTo>
                  <a:cubicBezTo>
                    <a:pt x="421181" y="217787"/>
                    <a:pt x="464738" y="331964"/>
                    <a:pt x="464738" y="446142"/>
                  </a:cubicBezTo>
                  <a:lnTo>
                    <a:pt x="463902" y="463650"/>
                  </a:lnTo>
                  <a:lnTo>
                    <a:pt x="464132" y="463880"/>
                  </a:lnTo>
                  <a:lnTo>
                    <a:pt x="463891" y="463892"/>
                  </a:lnTo>
                  <a:lnTo>
                    <a:pt x="463879" y="464132"/>
                  </a:lnTo>
                  <a:lnTo>
                    <a:pt x="463650" y="463903"/>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9" name="Freeform: Shape 138">
              <a:extLst>
                <a:ext uri="{FF2B5EF4-FFF2-40B4-BE49-F238E27FC236}">
                  <a16:creationId xmlns:a16="http://schemas.microsoft.com/office/drawing/2014/main" id="{1E62BACE-7CE7-442A-BFFB-8BC57C446F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flipH="1">
              <a:off x="959170" y="958515"/>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grpSp>
        <p:nvGrpSpPr>
          <p:cNvPr id="141" name="Group 140">
            <a:extLst>
              <a:ext uri="{FF2B5EF4-FFF2-40B4-BE49-F238E27FC236}">
                <a16:creationId xmlns:a16="http://schemas.microsoft.com/office/drawing/2014/main" id="{695E1464-F8FF-467B-BC7A-2DB63FD7340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8900000" flipH="1">
            <a:off x="9919495" y="3291143"/>
            <a:ext cx="1785983" cy="2208479"/>
            <a:chOff x="2725201" y="4453039"/>
            <a:chExt cx="1785983" cy="2208479"/>
          </a:xfrm>
        </p:grpSpPr>
        <p:cxnSp>
          <p:nvCxnSpPr>
            <p:cNvPr id="142" name="Straight Connector 141">
              <a:extLst>
                <a:ext uri="{FF2B5EF4-FFF2-40B4-BE49-F238E27FC236}">
                  <a16:creationId xmlns:a16="http://schemas.microsoft.com/office/drawing/2014/main" id="{1D9EF77E-636A-4F91-8AC6-2926F2512CB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0800000" flipH="1">
              <a:off x="3618192" y="4453039"/>
              <a:ext cx="0" cy="220847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3" name="Straight Connector 142">
              <a:extLst>
                <a:ext uri="{FF2B5EF4-FFF2-40B4-BE49-F238E27FC236}">
                  <a16:creationId xmlns:a16="http://schemas.microsoft.com/office/drawing/2014/main" id="{9F9F8CE5-DA1D-4DAF-A044-400C40169D4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2738439" y="5243393"/>
              <a:ext cx="1760933"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44" name="Freeform: Shape 143">
              <a:extLst>
                <a:ext uri="{FF2B5EF4-FFF2-40B4-BE49-F238E27FC236}">
                  <a16:creationId xmlns:a16="http://schemas.microsoft.com/office/drawing/2014/main" id="{9C47A2FE-4826-4485-B3C0-56DF9A73AE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2725201" y="4861779"/>
              <a:ext cx="1785983" cy="1799739"/>
            </a:xfrm>
            <a:custGeom>
              <a:avLst/>
              <a:gdLst>
                <a:gd name="connsiteX0" fmla="*/ 440819 w 1785983"/>
                <a:gd name="connsiteY0" fmla="*/ 59 h 1799739"/>
                <a:gd name="connsiteX1" fmla="*/ 845918 w 1785983"/>
                <a:gd name="connsiteY1" fmla="*/ 261596 h 1799739"/>
                <a:gd name="connsiteX2" fmla="*/ 892992 w 1785983"/>
                <a:gd name="connsiteY2" fmla="*/ 360758 h 1799739"/>
                <a:gd name="connsiteX3" fmla="*/ 892992 w 1785983"/>
                <a:gd name="connsiteY3" fmla="*/ 365372 h 1799739"/>
                <a:gd name="connsiteX4" fmla="*/ 940065 w 1785983"/>
                <a:gd name="connsiteY4" fmla="*/ 266212 h 1799739"/>
                <a:gd name="connsiteX5" fmla="*/ 1406106 w 1785983"/>
                <a:gd name="connsiteY5" fmla="*/ 8338 h 1799739"/>
                <a:gd name="connsiteX6" fmla="*/ 1022901 w 1785983"/>
                <a:gd name="connsiteY6" fmla="*/ 1699451 h 1799739"/>
                <a:gd name="connsiteX7" fmla="*/ 892991 w 1785983"/>
                <a:gd name="connsiteY7" fmla="*/ 1799739 h 1799739"/>
                <a:gd name="connsiteX8" fmla="*/ 892991 w 1785983"/>
                <a:gd name="connsiteY8" fmla="*/ 1795123 h 1799739"/>
                <a:gd name="connsiteX9" fmla="*/ 763082 w 1785983"/>
                <a:gd name="connsiteY9" fmla="*/ 1694835 h 1799739"/>
                <a:gd name="connsiteX10" fmla="*/ 379877 w 1785983"/>
                <a:gd name="connsiteY10" fmla="*/ 3722 h 1799739"/>
                <a:gd name="connsiteX11" fmla="*/ 440819 w 1785983"/>
                <a:gd name="connsiteY11" fmla="*/ 59 h 1799739"/>
                <a:gd name="connsiteX0" fmla="*/ 440819 w 1785983"/>
                <a:gd name="connsiteY0" fmla="*/ 59 h 1849891"/>
                <a:gd name="connsiteX1" fmla="*/ 845918 w 1785983"/>
                <a:gd name="connsiteY1" fmla="*/ 261596 h 1849891"/>
                <a:gd name="connsiteX2" fmla="*/ 892992 w 1785983"/>
                <a:gd name="connsiteY2" fmla="*/ 360758 h 1849891"/>
                <a:gd name="connsiteX3" fmla="*/ 892992 w 1785983"/>
                <a:gd name="connsiteY3" fmla="*/ 365372 h 1849891"/>
                <a:gd name="connsiteX4" fmla="*/ 940065 w 1785983"/>
                <a:gd name="connsiteY4" fmla="*/ 266212 h 1849891"/>
                <a:gd name="connsiteX5" fmla="*/ 1406106 w 1785983"/>
                <a:gd name="connsiteY5" fmla="*/ 8338 h 1849891"/>
                <a:gd name="connsiteX6" fmla="*/ 1022901 w 1785983"/>
                <a:gd name="connsiteY6" fmla="*/ 1699451 h 1849891"/>
                <a:gd name="connsiteX7" fmla="*/ 892991 w 1785983"/>
                <a:gd name="connsiteY7" fmla="*/ 1799739 h 1849891"/>
                <a:gd name="connsiteX8" fmla="*/ 838223 w 1785983"/>
                <a:gd name="connsiteY8" fmla="*/ 1849891 h 1849891"/>
                <a:gd name="connsiteX9" fmla="*/ 763082 w 1785983"/>
                <a:gd name="connsiteY9" fmla="*/ 1694835 h 1849891"/>
                <a:gd name="connsiteX10" fmla="*/ 379877 w 1785983"/>
                <a:gd name="connsiteY10" fmla="*/ 3722 h 1849891"/>
                <a:gd name="connsiteX11" fmla="*/ 440819 w 1785983"/>
                <a:gd name="connsiteY11" fmla="*/ 59 h 1849891"/>
                <a:gd name="connsiteX0" fmla="*/ 440819 w 1785983"/>
                <a:gd name="connsiteY0" fmla="*/ 59 h 1799739"/>
                <a:gd name="connsiteX1" fmla="*/ 845918 w 1785983"/>
                <a:gd name="connsiteY1" fmla="*/ 261596 h 1799739"/>
                <a:gd name="connsiteX2" fmla="*/ 892992 w 1785983"/>
                <a:gd name="connsiteY2" fmla="*/ 360758 h 1799739"/>
                <a:gd name="connsiteX3" fmla="*/ 892992 w 1785983"/>
                <a:gd name="connsiteY3" fmla="*/ 365372 h 1799739"/>
                <a:gd name="connsiteX4" fmla="*/ 940065 w 1785983"/>
                <a:gd name="connsiteY4" fmla="*/ 266212 h 1799739"/>
                <a:gd name="connsiteX5" fmla="*/ 1406106 w 1785983"/>
                <a:gd name="connsiteY5" fmla="*/ 8338 h 1799739"/>
                <a:gd name="connsiteX6" fmla="*/ 1022901 w 1785983"/>
                <a:gd name="connsiteY6" fmla="*/ 1699451 h 1799739"/>
                <a:gd name="connsiteX7" fmla="*/ 892991 w 1785983"/>
                <a:gd name="connsiteY7" fmla="*/ 1799739 h 1799739"/>
                <a:gd name="connsiteX8" fmla="*/ 763082 w 1785983"/>
                <a:gd name="connsiteY8" fmla="*/ 1694835 h 1799739"/>
                <a:gd name="connsiteX9" fmla="*/ 379877 w 1785983"/>
                <a:gd name="connsiteY9" fmla="*/ 3722 h 1799739"/>
                <a:gd name="connsiteX10" fmla="*/ 440819 w 1785983"/>
                <a:gd name="connsiteY10" fmla="*/ 59 h 1799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85983" h="1799739">
                  <a:moveTo>
                    <a:pt x="440819" y="59"/>
                  </a:moveTo>
                  <a:cubicBezTo>
                    <a:pt x="584367" y="2557"/>
                    <a:pt x="735105" y="83293"/>
                    <a:pt x="845918" y="261596"/>
                  </a:cubicBezTo>
                  <a:lnTo>
                    <a:pt x="892992" y="360758"/>
                  </a:lnTo>
                  <a:lnTo>
                    <a:pt x="892992" y="365372"/>
                  </a:lnTo>
                  <a:lnTo>
                    <a:pt x="940065" y="266212"/>
                  </a:lnTo>
                  <a:cubicBezTo>
                    <a:pt x="1066709" y="62437"/>
                    <a:pt x="1245499" y="-13903"/>
                    <a:pt x="1406106" y="8338"/>
                  </a:cubicBezTo>
                  <a:cubicBezTo>
                    <a:pt x="1827702" y="66720"/>
                    <a:pt x="2124001" y="804388"/>
                    <a:pt x="1022901" y="1699451"/>
                  </a:cubicBezTo>
                  <a:lnTo>
                    <a:pt x="892991" y="1799739"/>
                  </a:lnTo>
                  <a:lnTo>
                    <a:pt x="763082" y="1694835"/>
                  </a:lnTo>
                  <a:cubicBezTo>
                    <a:pt x="-338018" y="799772"/>
                    <a:pt x="-41719" y="62104"/>
                    <a:pt x="379877" y="3722"/>
                  </a:cubicBezTo>
                  <a:cubicBezTo>
                    <a:pt x="399953" y="942"/>
                    <a:pt x="420313" y="-298"/>
                    <a:pt x="440819" y="59"/>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latin typeface="Bell MT" panose="02020503060305020303" pitchFamily="18" charset="0"/>
              </a:endParaRPr>
            </a:p>
          </p:txBody>
        </p:sp>
        <p:sp>
          <p:nvSpPr>
            <p:cNvPr id="145" name="Rectangle 30">
              <a:extLst>
                <a:ext uri="{FF2B5EF4-FFF2-40B4-BE49-F238E27FC236}">
                  <a16:creationId xmlns:a16="http://schemas.microsoft.com/office/drawing/2014/main" id="{A9D0A0EF-4934-4E46-A33A-95E5D932DF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3124232" y="5447997"/>
              <a:ext cx="987915" cy="987915"/>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Rectangle 30">
              <a:extLst>
                <a:ext uri="{FF2B5EF4-FFF2-40B4-BE49-F238E27FC236}">
                  <a16:creationId xmlns:a16="http://schemas.microsoft.com/office/drawing/2014/main" id="{EA389321-1892-4D9B-9F10-CA83BC15FE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3315029" y="5983110"/>
              <a:ext cx="606323" cy="606323"/>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8" name="Group 147">
            <a:extLst>
              <a:ext uri="{FF2B5EF4-FFF2-40B4-BE49-F238E27FC236}">
                <a16:creationId xmlns:a16="http://schemas.microsoft.com/office/drawing/2014/main" id="{D9F93B70-A436-473C-A7CE-540999A5963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flipV="1">
            <a:off x="10854193" y="5280732"/>
            <a:ext cx="864005" cy="1032464"/>
            <a:chOff x="2207971" y="2384401"/>
            <a:chExt cx="864005" cy="1032464"/>
          </a:xfrm>
        </p:grpSpPr>
        <p:sp>
          <p:nvSpPr>
            <p:cNvPr id="149" name="Freeform: Shape 148">
              <a:extLst>
                <a:ext uri="{FF2B5EF4-FFF2-40B4-BE49-F238E27FC236}">
                  <a16:creationId xmlns:a16="http://schemas.microsoft.com/office/drawing/2014/main" id="{C78ABD64-1B50-4D55-BC1F-146CC4D6EB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3500000">
              <a:off x="2207971" y="2856305"/>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0" name="Freeform: Shape 149">
              <a:extLst>
                <a:ext uri="{FF2B5EF4-FFF2-40B4-BE49-F238E27FC236}">
                  <a16:creationId xmlns:a16="http://schemas.microsoft.com/office/drawing/2014/main" id="{57FC7EAA-9D36-4047-8A25-796E944D16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607238" y="2688467"/>
              <a:ext cx="464738" cy="464738"/>
            </a:xfrm>
            <a:custGeom>
              <a:avLst/>
              <a:gdLst>
                <a:gd name="connsiteX0" fmla="*/ 446142 w 464738"/>
                <a:gd name="connsiteY0" fmla="*/ 464738 h 464738"/>
                <a:gd name="connsiteX1" fmla="*/ 130673 w 464738"/>
                <a:gd name="connsiteY1" fmla="*/ 334066 h 464738"/>
                <a:gd name="connsiteX2" fmla="*/ 0 w 464738"/>
                <a:gd name="connsiteY2" fmla="*/ 18596 h 464738"/>
                <a:gd name="connsiteX3" fmla="*/ 836 w 464738"/>
                <a:gd name="connsiteY3" fmla="*/ 1089 h 464738"/>
                <a:gd name="connsiteX4" fmla="*/ 606 w 464738"/>
                <a:gd name="connsiteY4" fmla="*/ 859 h 464738"/>
                <a:gd name="connsiteX5" fmla="*/ 848 w 464738"/>
                <a:gd name="connsiteY5" fmla="*/ 848 h 464738"/>
                <a:gd name="connsiteX6" fmla="*/ 859 w 464738"/>
                <a:gd name="connsiteY6" fmla="*/ 606 h 464738"/>
                <a:gd name="connsiteX7" fmla="*/ 1089 w 464738"/>
                <a:gd name="connsiteY7" fmla="*/ 836 h 464738"/>
                <a:gd name="connsiteX8" fmla="*/ 18596 w 464738"/>
                <a:gd name="connsiteY8" fmla="*/ 0 h 464738"/>
                <a:gd name="connsiteX9" fmla="*/ 334066 w 464738"/>
                <a:gd name="connsiteY9" fmla="*/ 130672 h 464738"/>
                <a:gd name="connsiteX10" fmla="*/ 464738 w 464738"/>
                <a:gd name="connsiteY10" fmla="*/ 446142 h 464738"/>
                <a:gd name="connsiteX11" fmla="*/ 463902 w 464738"/>
                <a:gd name="connsiteY11" fmla="*/ 463650 h 464738"/>
                <a:gd name="connsiteX12" fmla="*/ 464132 w 464738"/>
                <a:gd name="connsiteY12" fmla="*/ 463880 h 464738"/>
                <a:gd name="connsiteX13" fmla="*/ 463891 w 464738"/>
                <a:gd name="connsiteY13" fmla="*/ 463892 h 464738"/>
                <a:gd name="connsiteX14" fmla="*/ 463879 w 464738"/>
                <a:gd name="connsiteY14" fmla="*/ 464132 h 464738"/>
                <a:gd name="connsiteX15" fmla="*/ 463650 w 464738"/>
                <a:gd name="connsiteY15" fmla="*/ 463903 h 464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8" h="464738">
                  <a:moveTo>
                    <a:pt x="446142" y="464738"/>
                  </a:moveTo>
                  <a:cubicBezTo>
                    <a:pt x="331965" y="464738"/>
                    <a:pt x="217787" y="421181"/>
                    <a:pt x="130673" y="334066"/>
                  </a:cubicBezTo>
                  <a:cubicBezTo>
                    <a:pt x="43558" y="246952"/>
                    <a:pt x="1" y="132774"/>
                    <a:pt x="0" y="18596"/>
                  </a:cubicBezTo>
                  <a:lnTo>
                    <a:pt x="836" y="1089"/>
                  </a:lnTo>
                  <a:lnTo>
                    <a:pt x="606" y="859"/>
                  </a:lnTo>
                  <a:lnTo>
                    <a:pt x="848" y="848"/>
                  </a:lnTo>
                  <a:lnTo>
                    <a:pt x="859" y="606"/>
                  </a:lnTo>
                  <a:lnTo>
                    <a:pt x="1089" y="836"/>
                  </a:lnTo>
                  <a:lnTo>
                    <a:pt x="18596" y="0"/>
                  </a:lnTo>
                  <a:cubicBezTo>
                    <a:pt x="132774" y="0"/>
                    <a:pt x="246951" y="43557"/>
                    <a:pt x="334066" y="130672"/>
                  </a:cubicBezTo>
                  <a:cubicBezTo>
                    <a:pt x="421181" y="217787"/>
                    <a:pt x="464738" y="331964"/>
                    <a:pt x="464738" y="446142"/>
                  </a:cubicBezTo>
                  <a:lnTo>
                    <a:pt x="463902" y="463650"/>
                  </a:lnTo>
                  <a:lnTo>
                    <a:pt x="464132" y="463880"/>
                  </a:lnTo>
                  <a:lnTo>
                    <a:pt x="463891" y="463892"/>
                  </a:lnTo>
                  <a:lnTo>
                    <a:pt x="463879" y="464132"/>
                  </a:lnTo>
                  <a:lnTo>
                    <a:pt x="463650" y="463903"/>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151" name="Group 150">
              <a:extLst>
                <a:ext uri="{FF2B5EF4-FFF2-40B4-BE49-F238E27FC236}">
                  <a16:creationId xmlns:a16="http://schemas.microsoft.com/office/drawing/2014/main" id="{0C72E6B1-2CDE-4B76-BB57-54923A35BC51}"/>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2440769" y="2384401"/>
              <a:ext cx="313009" cy="1032464"/>
              <a:chOff x="2440769" y="2384401"/>
              <a:chExt cx="313009" cy="1032464"/>
            </a:xfrm>
          </p:grpSpPr>
          <p:cxnSp>
            <p:nvCxnSpPr>
              <p:cNvPr id="152" name="Straight Connector 151">
                <a:extLst>
                  <a:ext uri="{FF2B5EF4-FFF2-40B4-BE49-F238E27FC236}">
                    <a16:creationId xmlns:a16="http://schemas.microsoft.com/office/drawing/2014/main" id="{0A618DA4-FD3B-435B-9077-6643BD6C938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0800000" flipH="1">
                <a:off x="2440769" y="2516865"/>
                <a:ext cx="0" cy="90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3" name="Straight Connector 152">
                <a:extLst>
                  <a:ext uri="{FF2B5EF4-FFF2-40B4-BE49-F238E27FC236}">
                    <a16:creationId xmlns:a16="http://schemas.microsoft.com/office/drawing/2014/main" id="{6579CD8F-9756-4DC0-A735-0CA77A8734C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8100000" flipH="1">
                <a:off x="2753778" y="2384401"/>
                <a:ext cx="0" cy="90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pic>
        <p:nvPicPr>
          <p:cNvPr id="5" name="Audio Recording 11 Jan 2021 at 14:31:29" descr="Audio Recording 11 Jan 2021 at 14:31:29">
            <a:hlinkClick r:id="" action="ppaction://media"/>
            <a:extLst>
              <a:ext uri="{FF2B5EF4-FFF2-40B4-BE49-F238E27FC236}">
                <a16:creationId xmlns:a16="http://schemas.microsoft.com/office/drawing/2014/main" id="{9B39B87F-5576-204E-84C0-1871E2836187}"/>
              </a:ext>
            </a:extLst>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5502444" y="4994838"/>
            <a:ext cx="812800" cy="812800"/>
          </a:xfrm>
          <a:prstGeom prst="rect">
            <a:avLst/>
          </a:prstGeom>
        </p:spPr>
      </p:pic>
    </p:spTree>
    <p:extLst>
      <p:ext uri="{BB962C8B-B14F-4D97-AF65-F5344CB8AC3E}">
        <p14:creationId xmlns:p14="http://schemas.microsoft.com/office/powerpoint/2010/main" val="3545263927"/>
      </p:ext>
    </p:extLst>
  </p:cSld>
  <p:clrMapOvr>
    <a:masterClrMapping/>
  </p:clrMapOvr>
  <mc:AlternateContent xmlns:mc="http://schemas.openxmlformats.org/markup-compatibility/2006">
    <mc:Choice xmlns:p14="http://schemas.microsoft.com/office/powerpoint/2010/main" Requires="p14">
      <p:transition spd="slow" p14:dur="2000" advClick="0" advTm="6000"/>
    </mc:Choice>
    <mc:Fallback>
      <p:transition spd="slow" advClick="0" advTm="6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2032"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7" fill="hold" display="0">
                  <p:stCondLst>
                    <p:cond delay="indefinite"/>
                  </p:stCondLst>
                  <p:endCondLst>
                    <p:cond evt="onStopAudio" delay="0">
                      <p:tgtEl>
                        <p:sldTgt/>
                      </p:tgtEl>
                    </p:cond>
                  </p:endCondLst>
                </p:cTn>
                <p:tgtEl>
                  <p:spTgt spid="5"/>
                </p:tgtEl>
              </p:cMediaNode>
            </p:audio>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cxnSp>
        <p:nvCxnSpPr>
          <p:cNvPr id="26" name="Straight Connector 25">
            <a:extLst>
              <a:ext uri="{FF2B5EF4-FFF2-40B4-BE49-F238E27FC236}">
                <a16:creationId xmlns:a16="http://schemas.microsoft.com/office/drawing/2014/main" id="{701C0CAB-6A03-4C6A-9FAA-21984775362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826000" y="3690871"/>
            <a:ext cx="540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8" name="Group 27">
            <a:extLst>
              <a:ext uri="{FF2B5EF4-FFF2-40B4-BE49-F238E27FC236}">
                <a16:creationId xmlns:a16="http://schemas.microsoft.com/office/drawing/2014/main" id="{F982E0B2-AA9C-441C-A08E-A9DF9CF121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728046" y="4869342"/>
            <a:ext cx="1623711" cy="630920"/>
            <a:chOff x="9588346" y="4824892"/>
            <a:chExt cx="1623711" cy="630920"/>
          </a:xfrm>
        </p:grpSpPr>
        <p:sp>
          <p:nvSpPr>
            <p:cNvPr id="29" name="Freeform: Shape 28">
              <a:extLst>
                <a:ext uri="{FF2B5EF4-FFF2-40B4-BE49-F238E27FC236}">
                  <a16:creationId xmlns:a16="http://schemas.microsoft.com/office/drawing/2014/main" id="{A4A2E074-C10D-4C57-AB72-B631E4D771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flipH="1">
              <a:off x="10267789" y="4452443"/>
              <a:ext cx="571820" cy="1316717"/>
            </a:xfrm>
            <a:custGeom>
              <a:avLst/>
              <a:gdLst>
                <a:gd name="connsiteX0" fmla="*/ 282417 w 571820"/>
                <a:gd name="connsiteY0" fmla="*/ 0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17" fmla="*/ 282417 w 571820"/>
                <a:gd name="connsiteY17" fmla="*/ 6349 h 13167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571820" h="1316717">
                  <a:moveTo>
                    <a:pt x="282417" y="0"/>
                  </a:moveTo>
                  <a:lnTo>
                    <a:pt x="285910" y="3175"/>
                  </a:lnTo>
                  <a:lnTo>
                    <a:pt x="287393" y="1827"/>
                  </a:lnTo>
                  <a:lnTo>
                    <a:pt x="289403" y="0"/>
                  </a:lnTo>
                  <a:lnTo>
                    <a:pt x="289403" y="6349"/>
                  </a:lnTo>
                  <a:lnTo>
                    <a:pt x="309203" y="24345"/>
                  </a:lnTo>
                  <a:cubicBezTo>
                    <a:pt x="471461" y="186603"/>
                    <a:pt x="571820" y="410761"/>
                    <a:pt x="571820" y="658359"/>
                  </a:cubicBezTo>
                  <a:cubicBezTo>
                    <a:pt x="571820" y="905956"/>
                    <a:pt x="471461" y="1130114"/>
                    <a:pt x="309203" y="1292372"/>
                  </a:cubicBezTo>
                  <a:lnTo>
                    <a:pt x="289403" y="1310368"/>
                  </a:lnTo>
                  <a:lnTo>
                    <a:pt x="289403" y="1316717"/>
                  </a:lnTo>
                  <a:lnTo>
                    <a:pt x="287393" y="1314890"/>
                  </a:lnTo>
                  <a:lnTo>
                    <a:pt x="285910" y="1313542"/>
                  </a:lnTo>
                  <a:lnTo>
                    <a:pt x="282417" y="1316717"/>
                  </a:lnTo>
                  <a:lnTo>
                    <a:pt x="282417" y="1310367"/>
                  </a:lnTo>
                  <a:lnTo>
                    <a:pt x="262617" y="1292372"/>
                  </a:lnTo>
                  <a:cubicBezTo>
                    <a:pt x="100359" y="1130113"/>
                    <a:pt x="0" y="905956"/>
                    <a:pt x="0" y="658358"/>
                  </a:cubicBezTo>
                  <a:cubicBezTo>
                    <a:pt x="0" y="410761"/>
                    <a:pt x="100359" y="186603"/>
                    <a:pt x="262617" y="24345"/>
                  </a:cubicBezTo>
                  <a:lnTo>
                    <a:pt x="282417" y="6349"/>
                  </a:lnTo>
                  <a:close/>
                </a:path>
              </a:pathLst>
            </a:custGeom>
            <a:solidFill>
              <a:schemeClr val="accent4">
                <a:alpha val="4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0" name="Group 29">
              <a:extLst>
                <a:ext uri="{FF2B5EF4-FFF2-40B4-BE49-F238E27FC236}">
                  <a16:creationId xmlns:a16="http://schemas.microsoft.com/office/drawing/2014/main" id="{0B037EB3-1772-4BA8-A95A-E5DBDFEA32B0}"/>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2700000" flipH="1">
              <a:off x="10112436" y="4359902"/>
              <a:ext cx="571820" cy="1620000"/>
              <a:chOff x="8482785" y="4330454"/>
              <a:chExt cx="571820" cy="1620000"/>
            </a:xfrm>
          </p:grpSpPr>
          <p:sp>
            <p:nvSpPr>
              <p:cNvPr id="31" name="Freeform: Shape 30">
                <a:extLst>
                  <a:ext uri="{FF2B5EF4-FFF2-40B4-BE49-F238E27FC236}">
                    <a16:creationId xmlns:a16="http://schemas.microsoft.com/office/drawing/2014/main" id="{A1F47AC1-63D0-47F3-9728-1A0A054349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482785" y="4333632"/>
                <a:ext cx="571820" cy="1311956"/>
              </a:xfrm>
              <a:custGeom>
                <a:avLst/>
                <a:gdLst>
                  <a:gd name="connsiteX0" fmla="*/ 282417 w 571820"/>
                  <a:gd name="connsiteY0" fmla="*/ 0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17" fmla="*/ 282417 w 571820"/>
                  <a:gd name="connsiteY17" fmla="*/ 6349 h 1316717"/>
                  <a:gd name="connsiteX0" fmla="*/ 282417 w 571820"/>
                  <a:gd name="connsiteY0" fmla="*/ 6349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17" fmla="*/ 282417 w 571820"/>
                  <a:gd name="connsiteY17" fmla="*/ 6349 h 1316717"/>
                  <a:gd name="connsiteX0" fmla="*/ 262617 w 571820"/>
                  <a:gd name="connsiteY0" fmla="*/ 24345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0" fmla="*/ 262617 w 571820"/>
                  <a:gd name="connsiteY0" fmla="*/ 24345 h 1316717"/>
                  <a:gd name="connsiteX1" fmla="*/ 285910 w 571820"/>
                  <a:gd name="connsiteY1" fmla="*/ 3175 h 1316717"/>
                  <a:gd name="connsiteX2" fmla="*/ 287393 w 571820"/>
                  <a:gd name="connsiteY2" fmla="*/ 1827 h 1316717"/>
                  <a:gd name="connsiteX3" fmla="*/ 289403 w 571820"/>
                  <a:gd name="connsiteY3" fmla="*/ 0 h 1316717"/>
                  <a:gd name="connsiteX4" fmla="*/ 309203 w 571820"/>
                  <a:gd name="connsiteY4" fmla="*/ 24345 h 1316717"/>
                  <a:gd name="connsiteX5" fmla="*/ 571820 w 571820"/>
                  <a:gd name="connsiteY5" fmla="*/ 658359 h 1316717"/>
                  <a:gd name="connsiteX6" fmla="*/ 309203 w 571820"/>
                  <a:gd name="connsiteY6" fmla="*/ 1292372 h 1316717"/>
                  <a:gd name="connsiteX7" fmla="*/ 289403 w 571820"/>
                  <a:gd name="connsiteY7" fmla="*/ 1310368 h 1316717"/>
                  <a:gd name="connsiteX8" fmla="*/ 289403 w 571820"/>
                  <a:gd name="connsiteY8" fmla="*/ 1316717 h 1316717"/>
                  <a:gd name="connsiteX9" fmla="*/ 287393 w 571820"/>
                  <a:gd name="connsiteY9" fmla="*/ 1314890 h 1316717"/>
                  <a:gd name="connsiteX10" fmla="*/ 285910 w 571820"/>
                  <a:gd name="connsiteY10" fmla="*/ 1313542 h 1316717"/>
                  <a:gd name="connsiteX11" fmla="*/ 282417 w 571820"/>
                  <a:gd name="connsiteY11" fmla="*/ 1316717 h 1316717"/>
                  <a:gd name="connsiteX12" fmla="*/ 282417 w 571820"/>
                  <a:gd name="connsiteY12" fmla="*/ 1310367 h 1316717"/>
                  <a:gd name="connsiteX13" fmla="*/ 262617 w 571820"/>
                  <a:gd name="connsiteY13" fmla="*/ 1292372 h 1316717"/>
                  <a:gd name="connsiteX14" fmla="*/ 0 w 571820"/>
                  <a:gd name="connsiteY14" fmla="*/ 658358 h 1316717"/>
                  <a:gd name="connsiteX15" fmla="*/ 262617 w 571820"/>
                  <a:gd name="connsiteY15" fmla="*/ 24345 h 1316717"/>
                  <a:gd name="connsiteX0" fmla="*/ 262617 w 571820"/>
                  <a:gd name="connsiteY0" fmla="*/ 22518 h 1314890"/>
                  <a:gd name="connsiteX1" fmla="*/ 285910 w 571820"/>
                  <a:gd name="connsiteY1" fmla="*/ 1348 h 1314890"/>
                  <a:gd name="connsiteX2" fmla="*/ 287393 w 571820"/>
                  <a:gd name="connsiteY2" fmla="*/ 0 h 1314890"/>
                  <a:gd name="connsiteX3" fmla="*/ 309203 w 571820"/>
                  <a:gd name="connsiteY3" fmla="*/ 22518 h 1314890"/>
                  <a:gd name="connsiteX4" fmla="*/ 571820 w 571820"/>
                  <a:gd name="connsiteY4" fmla="*/ 656532 h 1314890"/>
                  <a:gd name="connsiteX5" fmla="*/ 309203 w 571820"/>
                  <a:gd name="connsiteY5" fmla="*/ 1290545 h 1314890"/>
                  <a:gd name="connsiteX6" fmla="*/ 289403 w 571820"/>
                  <a:gd name="connsiteY6" fmla="*/ 1308541 h 1314890"/>
                  <a:gd name="connsiteX7" fmla="*/ 289403 w 571820"/>
                  <a:gd name="connsiteY7" fmla="*/ 1314890 h 1314890"/>
                  <a:gd name="connsiteX8" fmla="*/ 287393 w 571820"/>
                  <a:gd name="connsiteY8" fmla="*/ 1313063 h 1314890"/>
                  <a:gd name="connsiteX9" fmla="*/ 285910 w 571820"/>
                  <a:gd name="connsiteY9" fmla="*/ 1311715 h 1314890"/>
                  <a:gd name="connsiteX10" fmla="*/ 282417 w 571820"/>
                  <a:gd name="connsiteY10" fmla="*/ 1314890 h 1314890"/>
                  <a:gd name="connsiteX11" fmla="*/ 282417 w 571820"/>
                  <a:gd name="connsiteY11" fmla="*/ 1308540 h 1314890"/>
                  <a:gd name="connsiteX12" fmla="*/ 262617 w 571820"/>
                  <a:gd name="connsiteY12" fmla="*/ 1290545 h 1314890"/>
                  <a:gd name="connsiteX13" fmla="*/ 0 w 571820"/>
                  <a:gd name="connsiteY13" fmla="*/ 656531 h 1314890"/>
                  <a:gd name="connsiteX14" fmla="*/ 262617 w 571820"/>
                  <a:gd name="connsiteY14" fmla="*/ 22518 h 1314890"/>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85910 w 571820"/>
                  <a:gd name="connsiteY8" fmla="*/ 1310367 h 1313542"/>
                  <a:gd name="connsiteX9" fmla="*/ 282417 w 571820"/>
                  <a:gd name="connsiteY9" fmla="*/ 1313542 h 1313542"/>
                  <a:gd name="connsiteX10" fmla="*/ 282417 w 571820"/>
                  <a:gd name="connsiteY10" fmla="*/ 1307192 h 1313542"/>
                  <a:gd name="connsiteX11" fmla="*/ 262617 w 571820"/>
                  <a:gd name="connsiteY11" fmla="*/ 1289197 h 1313542"/>
                  <a:gd name="connsiteX12" fmla="*/ 0 w 571820"/>
                  <a:gd name="connsiteY12" fmla="*/ 655183 h 1313542"/>
                  <a:gd name="connsiteX13" fmla="*/ 262617 w 571820"/>
                  <a:gd name="connsiteY13"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85910 w 571820"/>
                  <a:gd name="connsiteY8" fmla="*/ 1310367 h 1313542"/>
                  <a:gd name="connsiteX9" fmla="*/ 282417 w 571820"/>
                  <a:gd name="connsiteY9" fmla="*/ 1313542 h 1313542"/>
                  <a:gd name="connsiteX10" fmla="*/ 262617 w 571820"/>
                  <a:gd name="connsiteY10" fmla="*/ 1289197 h 1313542"/>
                  <a:gd name="connsiteX11" fmla="*/ 0 w 571820"/>
                  <a:gd name="connsiteY11" fmla="*/ 655183 h 1313542"/>
                  <a:gd name="connsiteX12" fmla="*/ 262617 w 571820"/>
                  <a:gd name="connsiteY12"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85910 w 571820"/>
                  <a:gd name="connsiteY8" fmla="*/ 1310367 h 1313542"/>
                  <a:gd name="connsiteX9" fmla="*/ 262617 w 571820"/>
                  <a:gd name="connsiteY9" fmla="*/ 1289197 h 1313542"/>
                  <a:gd name="connsiteX10" fmla="*/ 0 w 571820"/>
                  <a:gd name="connsiteY10" fmla="*/ 655183 h 1313542"/>
                  <a:gd name="connsiteX11" fmla="*/ 262617 w 571820"/>
                  <a:gd name="connsiteY11"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62617 w 571820"/>
                  <a:gd name="connsiteY8" fmla="*/ 1289197 h 1313542"/>
                  <a:gd name="connsiteX9" fmla="*/ 0 w 571820"/>
                  <a:gd name="connsiteY9" fmla="*/ 655183 h 1313542"/>
                  <a:gd name="connsiteX10" fmla="*/ 262617 w 571820"/>
                  <a:gd name="connsiteY10"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62617 w 571820"/>
                  <a:gd name="connsiteY7" fmla="*/ 1289197 h 1313542"/>
                  <a:gd name="connsiteX8" fmla="*/ 0 w 571820"/>
                  <a:gd name="connsiteY8" fmla="*/ 655183 h 1313542"/>
                  <a:gd name="connsiteX9" fmla="*/ 262617 w 571820"/>
                  <a:gd name="connsiteY9" fmla="*/ 21170 h 1313542"/>
                  <a:gd name="connsiteX0" fmla="*/ 262617 w 571820"/>
                  <a:gd name="connsiteY0" fmla="*/ 21170 h 1364739"/>
                  <a:gd name="connsiteX1" fmla="*/ 285910 w 571820"/>
                  <a:gd name="connsiteY1" fmla="*/ 0 h 1364739"/>
                  <a:gd name="connsiteX2" fmla="*/ 309203 w 571820"/>
                  <a:gd name="connsiteY2" fmla="*/ 21170 h 1364739"/>
                  <a:gd name="connsiteX3" fmla="*/ 571820 w 571820"/>
                  <a:gd name="connsiteY3" fmla="*/ 655184 h 1364739"/>
                  <a:gd name="connsiteX4" fmla="*/ 309203 w 571820"/>
                  <a:gd name="connsiteY4" fmla="*/ 1289197 h 1364739"/>
                  <a:gd name="connsiteX5" fmla="*/ 289403 w 571820"/>
                  <a:gd name="connsiteY5" fmla="*/ 1307193 h 1364739"/>
                  <a:gd name="connsiteX6" fmla="*/ 177485 w 571820"/>
                  <a:gd name="connsiteY6" fmla="*/ 1364739 h 1364739"/>
                  <a:gd name="connsiteX7" fmla="*/ 262617 w 571820"/>
                  <a:gd name="connsiteY7" fmla="*/ 1289197 h 1364739"/>
                  <a:gd name="connsiteX8" fmla="*/ 0 w 571820"/>
                  <a:gd name="connsiteY8" fmla="*/ 655183 h 1364739"/>
                  <a:gd name="connsiteX9" fmla="*/ 262617 w 571820"/>
                  <a:gd name="connsiteY9" fmla="*/ 21170 h 1364739"/>
                  <a:gd name="connsiteX0" fmla="*/ 262617 w 571820"/>
                  <a:gd name="connsiteY0" fmla="*/ 21170 h 1364739"/>
                  <a:gd name="connsiteX1" fmla="*/ 285910 w 571820"/>
                  <a:gd name="connsiteY1" fmla="*/ 0 h 1364739"/>
                  <a:gd name="connsiteX2" fmla="*/ 309203 w 571820"/>
                  <a:gd name="connsiteY2" fmla="*/ 21170 h 1364739"/>
                  <a:gd name="connsiteX3" fmla="*/ 571820 w 571820"/>
                  <a:gd name="connsiteY3" fmla="*/ 655184 h 1364739"/>
                  <a:gd name="connsiteX4" fmla="*/ 309203 w 571820"/>
                  <a:gd name="connsiteY4" fmla="*/ 1289197 h 1364739"/>
                  <a:gd name="connsiteX5" fmla="*/ 285832 w 571820"/>
                  <a:gd name="connsiteY5" fmla="*/ 1311956 h 1364739"/>
                  <a:gd name="connsiteX6" fmla="*/ 177485 w 571820"/>
                  <a:gd name="connsiteY6" fmla="*/ 1364739 h 1364739"/>
                  <a:gd name="connsiteX7" fmla="*/ 262617 w 571820"/>
                  <a:gd name="connsiteY7" fmla="*/ 1289197 h 1364739"/>
                  <a:gd name="connsiteX8" fmla="*/ 0 w 571820"/>
                  <a:gd name="connsiteY8" fmla="*/ 655183 h 1364739"/>
                  <a:gd name="connsiteX9" fmla="*/ 262617 w 571820"/>
                  <a:gd name="connsiteY9" fmla="*/ 21170 h 1364739"/>
                  <a:gd name="connsiteX0" fmla="*/ 262617 w 571820"/>
                  <a:gd name="connsiteY0" fmla="*/ 21170 h 1311956"/>
                  <a:gd name="connsiteX1" fmla="*/ 285910 w 571820"/>
                  <a:gd name="connsiteY1" fmla="*/ 0 h 1311956"/>
                  <a:gd name="connsiteX2" fmla="*/ 309203 w 571820"/>
                  <a:gd name="connsiteY2" fmla="*/ 21170 h 1311956"/>
                  <a:gd name="connsiteX3" fmla="*/ 571820 w 571820"/>
                  <a:gd name="connsiteY3" fmla="*/ 655184 h 1311956"/>
                  <a:gd name="connsiteX4" fmla="*/ 309203 w 571820"/>
                  <a:gd name="connsiteY4" fmla="*/ 1289197 h 1311956"/>
                  <a:gd name="connsiteX5" fmla="*/ 285832 w 571820"/>
                  <a:gd name="connsiteY5" fmla="*/ 1311956 h 1311956"/>
                  <a:gd name="connsiteX6" fmla="*/ 262617 w 571820"/>
                  <a:gd name="connsiteY6" fmla="*/ 1289197 h 1311956"/>
                  <a:gd name="connsiteX7" fmla="*/ 0 w 571820"/>
                  <a:gd name="connsiteY7" fmla="*/ 655183 h 1311956"/>
                  <a:gd name="connsiteX8" fmla="*/ 262617 w 571820"/>
                  <a:gd name="connsiteY8" fmla="*/ 21170 h 13119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1820" h="1311956">
                    <a:moveTo>
                      <a:pt x="262617" y="21170"/>
                    </a:moveTo>
                    <a:lnTo>
                      <a:pt x="285910" y="0"/>
                    </a:lnTo>
                    <a:lnTo>
                      <a:pt x="309203" y="21170"/>
                    </a:lnTo>
                    <a:cubicBezTo>
                      <a:pt x="471461" y="183428"/>
                      <a:pt x="571820" y="407586"/>
                      <a:pt x="571820" y="655184"/>
                    </a:cubicBezTo>
                    <a:cubicBezTo>
                      <a:pt x="571820" y="902781"/>
                      <a:pt x="471461" y="1126939"/>
                      <a:pt x="309203" y="1289197"/>
                    </a:cubicBezTo>
                    <a:lnTo>
                      <a:pt x="285832" y="1311956"/>
                    </a:lnTo>
                    <a:lnTo>
                      <a:pt x="262617" y="1289197"/>
                    </a:lnTo>
                    <a:cubicBezTo>
                      <a:pt x="100359" y="1126938"/>
                      <a:pt x="0" y="902781"/>
                      <a:pt x="0" y="655183"/>
                    </a:cubicBezTo>
                    <a:cubicBezTo>
                      <a:pt x="0" y="407586"/>
                      <a:pt x="100359" y="183428"/>
                      <a:pt x="262617" y="21170"/>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32" name="Straight Connector 31">
                <a:extLst>
                  <a:ext uri="{FF2B5EF4-FFF2-40B4-BE49-F238E27FC236}">
                    <a16:creationId xmlns:a16="http://schemas.microsoft.com/office/drawing/2014/main" id="{803A57D6-0C36-4560-A08A-16768551EF6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768695" y="4330454"/>
                <a:ext cx="0" cy="162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sp useBgFill="1">
        <p:nvSpPr>
          <p:cNvPr id="34" name="Rectangle 33">
            <a:extLst>
              <a:ext uri="{FF2B5EF4-FFF2-40B4-BE49-F238E27FC236}">
                <a16:creationId xmlns:a16="http://schemas.microsoft.com/office/drawing/2014/main" id="{1F4CD6D0-88B6-45F4-AC60-54587D3C9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DC8FF047-406F-409F-B48F-B65C6DD9B562}"/>
              </a:ext>
            </a:extLst>
          </p:cNvPr>
          <p:cNvPicPr>
            <a:picLocks noChangeAspect="1"/>
          </p:cNvPicPr>
          <p:nvPr/>
        </p:nvPicPr>
        <p:blipFill rotWithShape="1">
          <a:blip r:embed="rId2"/>
          <a:srcRect t="2855" b="12875"/>
          <a:stretch/>
        </p:blipFill>
        <p:spPr>
          <a:xfrm>
            <a:off x="20" y="10"/>
            <a:ext cx="12191980" cy="6857990"/>
          </a:xfrm>
          <a:custGeom>
            <a:avLst/>
            <a:gdLst/>
            <a:ahLst/>
            <a:cxnLst/>
            <a:rect l="l" t="t" r="r" b="b"/>
            <a:pathLst>
              <a:path w="12192000" h="6858000">
                <a:moveTo>
                  <a:pt x="0" y="0"/>
                </a:moveTo>
                <a:lnTo>
                  <a:pt x="12192000" y="0"/>
                </a:lnTo>
                <a:lnTo>
                  <a:pt x="12192000" y="6858000"/>
                </a:lnTo>
                <a:lnTo>
                  <a:pt x="0" y="6858000"/>
                </a:lnTo>
                <a:close/>
              </a:path>
            </a:pathLst>
          </a:custGeom>
        </p:spPr>
      </p:pic>
      <p:sp>
        <p:nvSpPr>
          <p:cNvPr id="36" name="Rectangle 35">
            <a:extLst>
              <a:ext uri="{FF2B5EF4-FFF2-40B4-BE49-F238E27FC236}">
                <a16:creationId xmlns:a16="http://schemas.microsoft.com/office/drawing/2014/main" id="{2A079D24-860A-4799-B3AE-658D4F1365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076325"/>
            <a:ext cx="12191999" cy="4705352"/>
          </a:xfrm>
          <a:prstGeom prst="rect">
            <a:avLst/>
          </a:prstGeom>
          <a:gradFill flip="none" rotWithShape="1">
            <a:gsLst>
              <a:gs pos="45000">
                <a:srgbClr val="000000">
                  <a:alpha val="35000"/>
                </a:srgbClr>
              </a:gs>
              <a:gs pos="55000">
                <a:srgbClr val="000000">
                  <a:alpha val="35000"/>
                </a:srgbClr>
              </a:gs>
              <a:gs pos="25000">
                <a:srgbClr val="000000">
                  <a:alpha val="20000"/>
                </a:srgbClr>
              </a:gs>
              <a:gs pos="0">
                <a:srgbClr val="000000">
                  <a:alpha val="0"/>
                </a:srgbClr>
              </a:gs>
              <a:gs pos="100000">
                <a:srgbClr val="000000">
                  <a:alpha val="0"/>
                </a:srgbClr>
              </a:gs>
              <a:gs pos="75000">
                <a:srgbClr val="000000">
                  <a:alpha val="2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a:extLst>
              <a:ext uri="{FF2B5EF4-FFF2-40B4-BE49-F238E27FC236}">
                <a16:creationId xmlns:a16="http://schemas.microsoft.com/office/drawing/2014/main" id="{DE6102E8-F946-684A-B7E7-4EE1773A859C}"/>
              </a:ext>
            </a:extLst>
          </p:cNvPr>
          <p:cNvSpPr>
            <a:spLocks noGrp="1"/>
          </p:cNvSpPr>
          <p:nvPr>
            <p:ph type="title"/>
          </p:nvPr>
        </p:nvSpPr>
        <p:spPr>
          <a:xfrm>
            <a:off x="1085852" y="2252663"/>
            <a:ext cx="10020298" cy="965237"/>
          </a:xfrm>
        </p:spPr>
        <p:txBody>
          <a:bodyPr vert="horz" lIns="0" tIns="0" rIns="0" bIns="0" rtlCol="0" anchor="b" anchorCtr="0">
            <a:normAutofit/>
          </a:bodyPr>
          <a:lstStyle/>
          <a:p>
            <a:pPr algn="ctr"/>
            <a:r>
              <a:rPr lang="en-US" dirty="0">
                <a:solidFill>
                  <a:srgbClr val="FFFFFF"/>
                </a:solidFill>
              </a:rPr>
              <a:t>Go in faith, hope and love to believe, learn and flourish.</a:t>
            </a:r>
          </a:p>
        </p:txBody>
      </p:sp>
      <p:cxnSp>
        <p:nvCxnSpPr>
          <p:cNvPr id="38" name="Straight Connector 37">
            <a:extLst>
              <a:ext uri="{FF2B5EF4-FFF2-40B4-BE49-F238E27FC236}">
                <a16:creationId xmlns:a16="http://schemas.microsoft.com/office/drawing/2014/main" id="{9E7C23BC-DAA6-40E1-8166-B8C4439D143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826000" y="3690871"/>
            <a:ext cx="540000"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48861760"/>
      </p:ext>
    </p:extLst>
  </p:cSld>
  <p:clrMapOvr>
    <a:masterClrMapping/>
  </p:clrMapOvr>
  <mc:AlternateContent xmlns:mc="http://schemas.openxmlformats.org/markup-compatibility/2006">
    <mc:Choice xmlns:p14="http://schemas.microsoft.com/office/powerpoint/2010/main" Requires="p14">
      <p:transition spd="slow" p14:dur="2000" advClick="0" advTm="5000"/>
    </mc:Choice>
    <mc:Fallback>
      <p:transition spd="slow" advClick="0" advTm="5000"/>
    </mc:Fallback>
  </mc:AlternateContent>
</p:sld>
</file>

<file path=ppt/theme/theme1.xml><?xml version="1.0" encoding="utf-8"?>
<a:theme xmlns:a="http://schemas.openxmlformats.org/drawingml/2006/main" name="LeafVTI">
  <a:themeElements>
    <a:clrScheme name="Leaf">
      <a:dk1>
        <a:sysClr val="windowText" lastClr="000000"/>
      </a:dk1>
      <a:lt1>
        <a:sysClr val="window" lastClr="FFFFFF"/>
      </a:lt1>
      <a:dk2>
        <a:srgbClr val="732124"/>
      </a:dk2>
      <a:lt2>
        <a:srgbClr val="F0EDE5"/>
      </a:lt2>
      <a:accent1>
        <a:srgbClr val="D34817"/>
      </a:accent1>
      <a:accent2>
        <a:srgbClr val="A68D65"/>
      </a:accent2>
      <a:accent3>
        <a:srgbClr val="728377"/>
      </a:accent3>
      <a:accent4>
        <a:srgbClr val="B4797B"/>
      </a:accent4>
      <a:accent5>
        <a:srgbClr val="CE8439"/>
      </a:accent5>
      <a:accent6>
        <a:srgbClr val="CF3A2A"/>
      </a:accent6>
      <a:hlink>
        <a:srgbClr val="D06853"/>
      </a:hlink>
      <a:folHlink>
        <a:srgbClr val="B67779"/>
      </a:folHlink>
    </a:clrScheme>
    <a:fontScheme name="Leaf">
      <a:majorFont>
        <a:latin typeface="Rockwell Nova Light"/>
        <a:ea typeface=""/>
        <a:cs typeface=""/>
      </a:majorFont>
      <a:minorFont>
        <a:latin typeface="Avenir Next LT Pro Light"/>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eafVTI" id="{AD13D32C-3873-4EF1-A28C-5D0E64FF0913}" vid="{0D2E0FD0-9C17-4337-BD21-33917FC300A9}"/>
    </a:ext>
  </a:extLst>
</a:theme>
</file>

<file path=docProps/app.xml><?xml version="1.0" encoding="utf-8"?>
<Properties xmlns="http://schemas.openxmlformats.org/officeDocument/2006/extended-properties" xmlns:vt="http://schemas.openxmlformats.org/officeDocument/2006/docPropsVTypes">
  <TotalTime>8</TotalTime>
  <Words>194</Words>
  <Application>Microsoft Macintosh PowerPoint</Application>
  <PresentationFormat>Widescreen</PresentationFormat>
  <Paragraphs>12</Paragraphs>
  <Slides>6</Slides>
  <Notes>0</Notes>
  <HiddenSlides>0</HiddenSlides>
  <MMClips>4</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Avenir Next LT Pro Light</vt:lpstr>
      <vt:lpstr>Bell MT</vt:lpstr>
      <vt:lpstr>Rockwell Nova Light</vt:lpstr>
      <vt:lpstr>Wingdings</vt:lpstr>
      <vt:lpstr>LeafVTI</vt:lpstr>
      <vt:lpstr>Collective Worship</vt:lpstr>
      <vt:lpstr>Challenge</vt:lpstr>
      <vt:lpstr>How did you get on?</vt:lpstr>
      <vt:lpstr>Perseverance</vt:lpstr>
      <vt:lpstr>Let us pray…</vt:lpstr>
      <vt:lpstr>Go in faith, hope and love to believe, learn and flourish.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Collective Worship</dc:title>
  <dc:creator>Headteacher Grewelthorpe and Fountains CofE Primary Schools</dc:creator>
  <cp:lastModifiedBy>Headteacher Grewelthorpe and Fountains CofE Primary Schools</cp:lastModifiedBy>
  <cp:revision>3</cp:revision>
  <dcterms:created xsi:type="dcterms:W3CDTF">2021-01-11T14:32:28Z</dcterms:created>
  <dcterms:modified xsi:type="dcterms:W3CDTF">2021-01-11T14:40:54Z</dcterms:modified>
</cp:coreProperties>
</file>