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81"/>
  </p:normalViewPr>
  <p:slideViewPr>
    <p:cSldViewPr snapToGrid="0" snapToObjects="1">
      <p:cViewPr varScale="1">
        <p:scale>
          <a:sx n="76" d="100"/>
          <a:sy n="76" d="100"/>
        </p:scale>
        <p:origin x="216" y="5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29448-BF7D-324D-91FC-EF82854E857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0311A22-5084-F543-827A-BCE66DB144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4C1AFC1-6842-FE40-901E-4CBEB466B2D3}"/>
              </a:ext>
            </a:extLst>
          </p:cNvPr>
          <p:cNvSpPr>
            <a:spLocks noGrp="1"/>
          </p:cNvSpPr>
          <p:nvPr>
            <p:ph type="dt" sz="half" idx="10"/>
          </p:nvPr>
        </p:nvSpPr>
        <p:spPr/>
        <p:txBody>
          <a:bodyPr/>
          <a:lstStyle/>
          <a:p>
            <a:fld id="{A3DEFD56-0229-7C4C-8BA1-0542108E9E59}" type="datetimeFigureOut">
              <a:rPr lang="en-US" smtClean="0"/>
              <a:t>2/10/21</a:t>
            </a:fld>
            <a:endParaRPr lang="en-US"/>
          </a:p>
        </p:txBody>
      </p:sp>
      <p:sp>
        <p:nvSpPr>
          <p:cNvPr id="5" name="Footer Placeholder 4">
            <a:extLst>
              <a:ext uri="{FF2B5EF4-FFF2-40B4-BE49-F238E27FC236}">
                <a16:creationId xmlns:a16="http://schemas.microsoft.com/office/drawing/2014/main" id="{C800AE21-BA3D-8548-91D9-A676B3F999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B6CF35-5EFA-6246-8A5A-EC0B84B8C59C}"/>
              </a:ext>
            </a:extLst>
          </p:cNvPr>
          <p:cNvSpPr>
            <a:spLocks noGrp="1"/>
          </p:cNvSpPr>
          <p:nvPr>
            <p:ph type="sldNum" sz="quarter" idx="12"/>
          </p:nvPr>
        </p:nvSpPr>
        <p:spPr/>
        <p:txBody>
          <a:bodyPr/>
          <a:lstStyle/>
          <a:p>
            <a:fld id="{7DB4BA3C-3E9C-D14E-B628-EDE9B9D9B8CB}" type="slidenum">
              <a:rPr lang="en-US" smtClean="0"/>
              <a:t>‹#›</a:t>
            </a:fld>
            <a:endParaRPr lang="en-US"/>
          </a:p>
        </p:txBody>
      </p:sp>
    </p:spTree>
    <p:extLst>
      <p:ext uri="{BB962C8B-B14F-4D97-AF65-F5344CB8AC3E}">
        <p14:creationId xmlns:p14="http://schemas.microsoft.com/office/powerpoint/2010/main" val="119093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07B06-EFA8-9343-A6A4-032F326CC302}"/>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7212225-D2D0-D94A-8C0D-D8539C238AC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96DEA09-8570-654B-93F7-7F4A5FAC3B1D}"/>
              </a:ext>
            </a:extLst>
          </p:cNvPr>
          <p:cNvSpPr>
            <a:spLocks noGrp="1"/>
          </p:cNvSpPr>
          <p:nvPr>
            <p:ph type="dt" sz="half" idx="10"/>
          </p:nvPr>
        </p:nvSpPr>
        <p:spPr/>
        <p:txBody>
          <a:bodyPr/>
          <a:lstStyle/>
          <a:p>
            <a:fld id="{A3DEFD56-0229-7C4C-8BA1-0542108E9E59}" type="datetimeFigureOut">
              <a:rPr lang="en-US" smtClean="0"/>
              <a:t>2/10/21</a:t>
            </a:fld>
            <a:endParaRPr lang="en-US"/>
          </a:p>
        </p:txBody>
      </p:sp>
      <p:sp>
        <p:nvSpPr>
          <p:cNvPr id="5" name="Footer Placeholder 4">
            <a:extLst>
              <a:ext uri="{FF2B5EF4-FFF2-40B4-BE49-F238E27FC236}">
                <a16:creationId xmlns:a16="http://schemas.microsoft.com/office/drawing/2014/main" id="{7CE365E7-9A80-7545-B4FD-70EB06397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F6771A-4831-3E41-87AD-5001EF114C9F}"/>
              </a:ext>
            </a:extLst>
          </p:cNvPr>
          <p:cNvSpPr>
            <a:spLocks noGrp="1"/>
          </p:cNvSpPr>
          <p:nvPr>
            <p:ph type="sldNum" sz="quarter" idx="12"/>
          </p:nvPr>
        </p:nvSpPr>
        <p:spPr/>
        <p:txBody>
          <a:bodyPr/>
          <a:lstStyle/>
          <a:p>
            <a:fld id="{7DB4BA3C-3E9C-D14E-B628-EDE9B9D9B8CB}" type="slidenum">
              <a:rPr lang="en-US" smtClean="0"/>
              <a:t>‹#›</a:t>
            </a:fld>
            <a:endParaRPr lang="en-US"/>
          </a:p>
        </p:txBody>
      </p:sp>
    </p:spTree>
    <p:extLst>
      <p:ext uri="{BB962C8B-B14F-4D97-AF65-F5344CB8AC3E}">
        <p14:creationId xmlns:p14="http://schemas.microsoft.com/office/powerpoint/2010/main" val="2126448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2C02CC-3E02-EC4A-AB8D-1E1B3934DCF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A1CD903-EBFD-C146-B480-A3B96127B1D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9438D87-6D1A-EC44-911D-91A2AF03345E}"/>
              </a:ext>
            </a:extLst>
          </p:cNvPr>
          <p:cNvSpPr>
            <a:spLocks noGrp="1"/>
          </p:cNvSpPr>
          <p:nvPr>
            <p:ph type="dt" sz="half" idx="10"/>
          </p:nvPr>
        </p:nvSpPr>
        <p:spPr/>
        <p:txBody>
          <a:bodyPr/>
          <a:lstStyle/>
          <a:p>
            <a:fld id="{A3DEFD56-0229-7C4C-8BA1-0542108E9E59}" type="datetimeFigureOut">
              <a:rPr lang="en-US" smtClean="0"/>
              <a:t>2/10/21</a:t>
            </a:fld>
            <a:endParaRPr lang="en-US"/>
          </a:p>
        </p:txBody>
      </p:sp>
      <p:sp>
        <p:nvSpPr>
          <p:cNvPr id="5" name="Footer Placeholder 4">
            <a:extLst>
              <a:ext uri="{FF2B5EF4-FFF2-40B4-BE49-F238E27FC236}">
                <a16:creationId xmlns:a16="http://schemas.microsoft.com/office/drawing/2014/main" id="{B0BD54EE-9072-6544-A65A-E0242338CB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3DFE9A-1FDB-B840-A72D-6B7C8470E102}"/>
              </a:ext>
            </a:extLst>
          </p:cNvPr>
          <p:cNvSpPr>
            <a:spLocks noGrp="1"/>
          </p:cNvSpPr>
          <p:nvPr>
            <p:ph type="sldNum" sz="quarter" idx="12"/>
          </p:nvPr>
        </p:nvSpPr>
        <p:spPr/>
        <p:txBody>
          <a:bodyPr/>
          <a:lstStyle/>
          <a:p>
            <a:fld id="{7DB4BA3C-3E9C-D14E-B628-EDE9B9D9B8CB}" type="slidenum">
              <a:rPr lang="en-US" smtClean="0"/>
              <a:t>‹#›</a:t>
            </a:fld>
            <a:endParaRPr lang="en-US"/>
          </a:p>
        </p:txBody>
      </p:sp>
    </p:spTree>
    <p:extLst>
      <p:ext uri="{BB962C8B-B14F-4D97-AF65-F5344CB8AC3E}">
        <p14:creationId xmlns:p14="http://schemas.microsoft.com/office/powerpoint/2010/main" val="2745873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84198-9213-2D4B-9324-CD88B8A80E5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83DEE96-CC7B-574E-8433-BC8C1DBD897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5A2A4E6-B6E4-CC4E-89CA-E04C2E2DE2B2}"/>
              </a:ext>
            </a:extLst>
          </p:cNvPr>
          <p:cNvSpPr>
            <a:spLocks noGrp="1"/>
          </p:cNvSpPr>
          <p:nvPr>
            <p:ph type="dt" sz="half" idx="10"/>
          </p:nvPr>
        </p:nvSpPr>
        <p:spPr/>
        <p:txBody>
          <a:bodyPr/>
          <a:lstStyle/>
          <a:p>
            <a:fld id="{A3DEFD56-0229-7C4C-8BA1-0542108E9E59}" type="datetimeFigureOut">
              <a:rPr lang="en-US" smtClean="0"/>
              <a:t>2/10/21</a:t>
            </a:fld>
            <a:endParaRPr lang="en-US"/>
          </a:p>
        </p:txBody>
      </p:sp>
      <p:sp>
        <p:nvSpPr>
          <p:cNvPr id="5" name="Footer Placeholder 4">
            <a:extLst>
              <a:ext uri="{FF2B5EF4-FFF2-40B4-BE49-F238E27FC236}">
                <a16:creationId xmlns:a16="http://schemas.microsoft.com/office/drawing/2014/main" id="{499A934A-A93F-844E-A962-3060C50309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E5D358-1BB3-154C-8384-1A34704D8408}"/>
              </a:ext>
            </a:extLst>
          </p:cNvPr>
          <p:cNvSpPr>
            <a:spLocks noGrp="1"/>
          </p:cNvSpPr>
          <p:nvPr>
            <p:ph type="sldNum" sz="quarter" idx="12"/>
          </p:nvPr>
        </p:nvSpPr>
        <p:spPr/>
        <p:txBody>
          <a:bodyPr/>
          <a:lstStyle/>
          <a:p>
            <a:fld id="{7DB4BA3C-3E9C-D14E-B628-EDE9B9D9B8CB}" type="slidenum">
              <a:rPr lang="en-US" smtClean="0"/>
              <a:t>‹#›</a:t>
            </a:fld>
            <a:endParaRPr lang="en-US"/>
          </a:p>
        </p:txBody>
      </p:sp>
    </p:spTree>
    <p:extLst>
      <p:ext uri="{BB962C8B-B14F-4D97-AF65-F5344CB8AC3E}">
        <p14:creationId xmlns:p14="http://schemas.microsoft.com/office/powerpoint/2010/main" val="2697965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6AD17-33EA-494D-BF7E-06749B3FA9C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C44535CC-A42B-514E-8FFD-A56FDB768F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0AA0173-67E8-3A4E-AB42-819A1498B3D3}"/>
              </a:ext>
            </a:extLst>
          </p:cNvPr>
          <p:cNvSpPr>
            <a:spLocks noGrp="1"/>
          </p:cNvSpPr>
          <p:nvPr>
            <p:ph type="dt" sz="half" idx="10"/>
          </p:nvPr>
        </p:nvSpPr>
        <p:spPr/>
        <p:txBody>
          <a:bodyPr/>
          <a:lstStyle/>
          <a:p>
            <a:fld id="{A3DEFD56-0229-7C4C-8BA1-0542108E9E59}" type="datetimeFigureOut">
              <a:rPr lang="en-US" smtClean="0"/>
              <a:t>2/10/21</a:t>
            </a:fld>
            <a:endParaRPr lang="en-US"/>
          </a:p>
        </p:txBody>
      </p:sp>
      <p:sp>
        <p:nvSpPr>
          <p:cNvPr id="5" name="Footer Placeholder 4">
            <a:extLst>
              <a:ext uri="{FF2B5EF4-FFF2-40B4-BE49-F238E27FC236}">
                <a16:creationId xmlns:a16="http://schemas.microsoft.com/office/drawing/2014/main" id="{DFDD9157-1253-494B-81D4-6786BCB5F8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AFFAEC-A5CE-BB40-9852-0BEF09BA0F77}"/>
              </a:ext>
            </a:extLst>
          </p:cNvPr>
          <p:cNvSpPr>
            <a:spLocks noGrp="1"/>
          </p:cNvSpPr>
          <p:nvPr>
            <p:ph type="sldNum" sz="quarter" idx="12"/>
          </p:nvPr>
        </p:nvSpPr>
        <p:spPr/>
        <p:txBody>
          <a:bodyPr/>
          <a:lstStyle/>
          <a:p>
            <a:fld id="{7DB4BA3C-3E9C-D14E-B628-EDE9B9D9B8CB}" type="slidenum">
              <a:rPr lang="en-US" smtClean="0"/>
              <a:t>‹#›</a:t>
            </a:fld>
            <a:endParaRPr lang="en-US"/>
          </a:p>
        </p:txBody>
      </p:sp>
    </p:spTree>
    <p:extLst>
      <p:ext uri="{BB962C8B-B14F-4D97-AF65-F5344CB8AC3E}">
        <p14:creationId xmlns:p14="http://schemas.microsoft.com/office/powerpoint/2010/main" val="673616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5EB3A-9281-CA4B-9155-E7B5D2D5881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DE9444A-001B-0245-BC4C-86105C7729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654697A-8885-CC45-893B-09A8422374F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AF31380-A5BE-0547-B32E-434C189E2128}"/>
              </a:ext>
            </a:extLst>
          </p:cNvPr>
          <p:cNvSpPr>
            <a:spLocks noGrp="1"/>
          </p:cNvSpPr>
          <p:nvPr>
            <p:ph type="dt" sz="half" idx="10"/>
          </p:nvPr>
        </p:nvSpPr>
        <p:spPr/>
        <p:txBody>
          <a:bodyPr/>
          <a:lstStyle/>
          <a:p>
            <a:fld id="{A3DEFD56-0229-7C4C-8BA1-0542108E9E59}" type="datetimeFigureOut">
              <a:rPr lang="en-US" smtClean="0"/>
              <a:t>2/10/21</a:t>
            </a:fld>
            <a:endParaRPr lang="en-US"/>
          </a:p>
        </p:txBody>
      </p:sp>
      <p:sp>
        <p:nvSpPr>
          <p:cNvPr id="6" name="Footer Placeholder 5">
            <a:extLst>
              <a:ext uri="{FF2B5EF4-FFF2-40B4-BE49-F238E27FC236}">
                <a16:creationId xmlns:a16="http://schemas.microsoft.com/office/drawing/2014/main" id="{2437CC34-8FCE-B849-8FB8-724F1A81E1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5DCD2B-B25B-0E47-A374-DEB52EEEDC23}"/>
              </a:ext>
            </a:extLst>
          </p:cNvPr>
          <p:cNvSpPr>
            <a:spLocks noGrp="1"/>
          </p:cNvSpPr>
          <p:nvPr>
            <p:ph type="sldNum" sz="quarter" idx="12"/>
          </p:nvPr>
        </p:nvSpPr>
        <p:spPr/>
        <p:txBody>
          <a:bodyPr/>
          <a:lstStyle/>
          <a:p>
            <a:fld id="{7DB4BA3C-3E9C-D14E-B628-EDE9B9D9B8CB}" type="slidenum">
              <a:rPr lang="en-US" smtClean="0"/>
              <a:t>‹#›</a:t>
            </a:fld>
            <a:endParaRPr lang="en-US"/>
          </a:p>
        </p:txBody>
      </p:sp>
    </p:spTree>
    <p:extLst>
      <p:ext uri="{BB962C8B-B14F-4D97-AF65-F5344CB8AC3E}">
        <p14:creationId xmlns:p14="http://schemas.microsoft.com/office/powerpoint/2010/main" val="154077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D8E85-D8BF-454A-A64A-FA1995DE877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F456381-49F1-CF48-AE6B-2ACFBBAE2A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61AE1E0-BAB0-2947-8A84-74C3A62328C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67E9431B-96B5-4E46-9DD1-0C2CB88569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018220A-7C02-FD4E-86C6-D8ACA34C6EF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E7BF08D1-B37E-3E42-882A-62BE9C7CAAF3}"/>
              </a:ext>
            </a:extLst>
          </p:cNvPr>
          <p:cNvSpPr>
            <a:spLocks noGrp="1"/>
          </p:cNvSpPr>
          <p:nvPr>
            <p:ph type="dt" sz="half" idx="10"/>
          </p:nvPr>
        </p:nvSpPr>
        <p:spPr/>
        <p:txBody>
          <a:bodyPr/>
          <a:lstStyle/>
          <a:p>
            <a:fld id="{A3DEFD56-0229-7C4C-8BA1-0542108E9E59}" type="datetimeFigureOut">
              <a:rPr lang="en-US" smtClean="0"/>
              <a:t>2/10/21</a:t>
            </a:fld>
            <a:endParaRPr lang="en-US"/>
          </a:p>
        </p:txBody>
      </p:sp>
      <p:sp>
        <p:nvSpPr>
          <p:cNvPr id="8" name="Footer Placeholder 7">
            <a:extLst>
              <a:ext uri="{FF2B5EF4-FFF2-40B4-BE49-F238E27FC236}">
                <a16:creationId xmlns:a16="http://schemas.microsoft.com/office/drawing/2014/main" id="{0717EA51-8565-2648-A1F5-C9706565527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4B716E-C0E0-AC4B-8BD1-E74A987E0DBC}"/>
              </a:ext>
            </a:extLst>
          </p:cNvPr>
          <p:cNvSpPr>
            <a:spLocks noGrp="1"/>
          </p:cNvSpPr>
          <p:nvPr>
            <p:ph type="sldNum" sz="quarter" idx="12"/>
          </p:nvPr>
        </p:nvSpPr>
        <p:spPr/>
        <p:txBody>
          <a:bodyPr/>
          <a:lstStyle/>
          <a:p>
            <a:fld id="{7DB4BA3C-3E9C-D14E-B628-EDE9B9D9B8CB}" type="slidenum">
              <a:rPr lang="en-US" smtClean="0"/>
              <a:t>‹#›</a:t>
            </a:fld>
            <a:endParaRPr lang="en-US"/>
          </a:p>
        </p:txBody>
      </p:sp>
    </p:spTree>
    <p:extLst>
      <p:ext uri="{BB962C8B-B14F-4D97-AF65-F5344CB8AC3E}">
        <p14:creationId xmlns:p14="http://schemas.microsoft.com/office/powerpoint/2010/main" val="383482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A2C56-D924-E740-8C3C-442BEDA5A66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7765D075-8899-DB48-BB49-7C4F5330DC09}"/>
              </a:ext>
            </a:extLst>
          </p:cNvPr>
          <p:cNvSpPr>
            <a:spLocks noGrp="1"/>
          </p:cNvSpPr>
          <p:nvPr>
            <p:ph type="dt" sz="half" idx="10"/>
          </p:nvPr>
        </p:nvSpPr>
        <p:spPr/>
        <p:txBody>
          <a:bodyPr/>
          <a:lstStyle/>
          <a:p>
            <a:fld id="{A3DEFD56-0229-7C4C-8BA1-0542108E9E59}" type="datetimeFigureOut">
              <a:rPr lang="en-US" smtClean="0"/>
              <a:t>2/10/21</a:t>
            </a:fld>
            <a:endParaRPr lang="en-US"/>
          </a:p>
        </p:txBody>
      </p:sp>
      <p:sp>
        <p:nvSpPr>
          <p:cNvPr id="4" name="Footer Placeholder 3">
            <a:extLst>
              <a:ext uri="{FF2B5EF4-FFF2-40B4-BE49-F238E27FC236}">
                <a16:creationId xmlns:a16="http://schemas.microsoft.com/office/drawing/2014/main" id="{D0CDAD15-C3B0-5147-BCA2-175EBD64A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F93167-0788-CA44-B389-D60BA167BB70}"/>
              </a:ext>
            </a:extLst>
          </p:cNvPr>
          <p:cNvSpPr>
            <a:spLocks noGrp="1"/>
          </p:cNvSpPr>
          <p:nvPr>
            <p:ph type="sldNum" sz="quarter" idx="12"/>
          </p:nvPr>
        </p:nvSpPr>
        <p:spPr/>
        <p:txBody>
          <a:bodyPr/>
          <a:lstStyle/>
          <a:p>
            <a:fld id="{7DB4BA3C-3E9C-D14E-B628-EDE9B9D9B8CB}" type="slidenum">
              <a:rPr lang="en-US" smtClean="0"/>
              <a:t>‹#›</a:t>
            </a:fld>
            <a:endParaRPr lang="en-US"/>
          </a:p>
        </p:txBody>
      </p:sp>
    </p:spTree>
    <p:extLst>
      <p:ext uri="{BB962C8B-B14F-4D97-AF65-F5344CB8AC3E}">
        <p14:creationId xmlns:p14="http://schemas.microsoft.com/office/powerpoint/2010/main" val="4014366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15F089-6515-B34A-9AD8-C671AFCDD0AA}"/>
              </a:ext>
            </a:extLst>
          </p:cNvPr>
          <p:cNvSpPr>
            <a:spLocks noGrp="1"/>
          </p:cNvSpPr>
          <p:nvPr>
            <p:ph type="dt" sz="half" idx="10"/>
          </p:nvPr>
        </p:nvSpPr>
        <p:spPr/>
        <p:txBody>
          <a:bodyPr/>
          <a:lstStyle/>
          <a:p>
            <a:fld id="{A3DEFD56-0229-7C4C-8BA1-0542108E9E59}" type="datetimeFigureOut">
              <a:rPr lang="en-US" smtClean="0"/>
              <a:t>2/10/21</a:t>
            </a:fld>
            <a:endParaRPr lang="en-US"/>
          </a:p>
        </p:txBody>
      </p:sp>
      <p:sp>
        <p:nvSpPr>
          <p:cNvPr id="3" name="Footer Placeholder 2">
            <a:extLst>
              <a:ext uri="{FF2B5EF4-FFF2-40B4-BE49-F238E27FC236}">
                <a16:creationId xmlns:a16="http://schemas.microsoft.com/office/drawing/2014/main" id="{75F84A92-B37F-D84D-B83C-61F9B98783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1D6AB3-8D01-1F4E-875F-52075178B2CB}"/>
              </a:ext>
            </a:extLst>
          </p:cNvPr>
          <p:cNvSpPr>
            <a:spLocks noGrp="1"/>
          </p:cNvSpPr>
          <p:nvPr>
            <p:ph type="sldNum" sz="quarter" idx="12"/>
          </p:nvPr>
        </p:nvSpPr>
        <p:spPr/>
        <p:txBody>
          <a:bodyPr/>
          <a:lstStyle/>
          <a:p>
            <a:fld id="{7DB4BA3C-3E9C-D14E-B628-EDE9B9D9B8CB}" type="slidenum">
              <a:rPr lang="en-US" smtClean="0"/>
              <a:t>‹#›</a:t>
            </a:fld>
            <a:endParaRPr lang="en-US"/>
          </a:p>
        </p:txBody>
      </p:sp>
    </p:spTree>
    <p:extLst>
      <p:ext uri="{BB962C8B-B14F-4D97-AF65-F5344CB8AC3E}">
        <p14:creationId xmlns:p14="http://schemas.microsoft.com/office/powerpoint/2010/main" val="1769530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A218F-D70A-0247-A619-05438EBF1F6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E1B7DB6-BD0D-0B43-AD93-3F506EA78F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987DA97-5649-DD46-9592-4B04BD84F5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68F808F-37B2-9943-B695-9BE920A1DF9F}"/>
              </a:ext>
            </a:extLst>
          </p:cNvPr>
          <p:cNvSpPr>
            <a:spLocks noGrp="1"/>
          </p:cNvSpPr>
          <p:nvPr>
            <p:ph type="dt" sz="half" idx="10"/>
          </p:nvPr>
        </p:nvSpPr>
        <p:spPr/>
        <p:txBody>
          <a:bodyPr/>
          <a:lstStyle/>
          <a:p>
            <a:fld id="{A3DEFD56-0229-7C4C-8BA1-0542108E9E59}" type="datetimeFigureOut">
              <a:rPr lang="en-US" smtClean="0"/>
              <a:t>2/10/21</a:t>
            </a:fld>
            <a:endParaRPr lang="en-US"/>
          </a:p>
        </p:txBody>
      </p:sp>
      <p:sp>
        <p:nvSpPr>
          <p:cNvPr id="6" name="Footer Placeholder 5">
            <a:extLst>
              <a:ext uri="{FF2B5EF4-FFF2-40B4-BE49-F238E27FC236}">
                <a16:creationId xmlns:a16="http://schemas.microsoft.com/office/drawing/2014/main" id="{BD38B082-2F37-794B-B9CB-336EDA95E6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754A5F-24E0-7C4E-9E14-084D908FB3EB}"/>
              </a:ext>
            </a:extLst>
          </p:cNvPr>
          <p:cNvSpPr>
            <a:spLocks noGrp="1"/>
          </p:cNvSpPr>
          <p:nvPr>
            <p:ph type="sldNum" sz="quarter" idx="12"/>
          </p:nvPr>
        </p:nvSpPr>
        <p:spPr/>
        <p:txBody>
          <a:bodyPr/>
          <a:lstStyle/>
          <a:p>
            <a:fld id="{7DB4BA3C-3E9C-D14E-B628-EDE9B9D9B8CB}" type="slidenum">
              <a:rPr lang="en-US" smtClean="0"/>
              <a:t>‹#›</a:t>
            </a:fld>
            <a:endParaRPr lang="en-US"/>
          </a:p>
        </p:txBody>
      </p:sp>
    </p:spTree>
    <p:extLst>
      <p:ext uri="{BB962C8B-B14F-4D97-AF65-F5344CB8AC3E}">
        <p14:creationId xmlns:p14="http://schemas.microsoft.com/office/powerpoint/2010/main" val="814799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CA72F-9D5A-834B-AD16-6728521B915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2E7D45A-9F71-9A44-B378-7F61AD7DDC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F05C6CD-9ED1-4341-8373-D6A7A25F4D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6DB8229-BB9E-7046-852F-077D6B775150}"/>
              </a:ext>
            </a:extLst>
          </p:cNvPr>
          <p:cNvSpPr>
            <a:spLocks noGrp="1"/>
          </p:cNvSpPr>
          <p:nvPr>
            <p:ph type="dt" sz="half" idx="10"/>
          </p:nvPr>
        </p:nvSpPr>
        <p:spPr/>
        <p:txBody>
          <a:bodyPr/>
          <a:lstStyle/>
          <a:p>
            <a:fld id="{A3DEFD56-0229-7C4C-8BA1-0542108E9E59}" type="datetimeFigureOut">
              <a:rPr lang="en-US" smtClean="0"/>
              <a:t>2/10/21</a:t>
            </a:fld>
            <a:endParaRPr lang="en-US"/>
          </a:p>
        </p:txBody>
      </p:sp>
      <p:sp>
        <p:nvSpPr>
          <p:cNvPr id="6" name="Footer Placeholder 5">
            <a:extLst>
              <a:ext uri="{FF2B5EF4-FFF2-40B4-BE49-F238E27FC236}">
                <a16:creationId xmlns:a16="http://schemas.microsoft.com/office/drawing/2014/main" id="{292AB4F4-B745-4849-939D-DB07412BF2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2577D5-02DF-9849-AACA-D075B1AE31E8}"/>
              </a:ext>
            </a:extLst>
          </p:cNvPr>
          <p:cNvSpPr>
            <a:spLocks noGrp="1"/>
          </p:cNvSpPr>
          <p:nvPr>
            <p:ph type="sldNum" sz="quarter" idx="12"/>
          </p:nvPr>
        </p:nvSpPr>
        <p:spPr/>
        <p:txBody>
          <a:bodyPr/>
          <a:lstStyle/>
          <a:p>
            <a:fld id="{7DB4BA3C-3E9C-D14E-B628-EDE9B9D9B8CB}" type="slidenum">
              <a:rPr lang="en-US" smtClean="0"/>
              <a:t>‹#›</a:t>
            </a:fld>
            <a:endParaRPr lang="en-US"/>
          </a:p>
        </p:txBody>
      </p:sp>
    </p:spTree>
    <p:extLst>
      <p:ext uri="{BB962C8B-B14F-4D97-AF65-F5344CB8AC3E}">
        <p14:creationId xmlns:p14="http://schemas.microsoft.com/office/powerpoint/2010/main" val="78107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A3D9F5-5D49-9B46-AF44-B5505C88AA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8461DDB-4DEE-1648-BE6C-320AEC8C4F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1F92301-11D2-8D47-8A41-D093B540BA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DEFD56-0229-7C4C-8BA1-0542108E9E59}" type="datetimeFigureOut">
              <a:rPr lang="en-US" smtClean="0"/>
              <a:t>2/10/21</a:t>
            </a:fld>
            <a:endParaRPr lang="en-US"/>
          </a:p>
        </p:txBody>
      </p:sp>
      <p:sp>
        <p:nvSpPr>
          <p:cNvPr id="5" name="Footer Placeholder 4">
            <a:extLst>
              <a:ext uri="{FF2B5EF4-FFF2-40B4-BE49-F238E27FC236}">
                <a16:creationId xmlns:a16="http://schemas.microsoft.com/office/drawing/2014/main" id="{E6018A61-B53B-9D49-ADDB-0C3F521ECD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4700D52-7F8C-5348-A001-8153421440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B4BA3C-3E9C-D14E-B628-EDE9B9D9B8CB}" type="slidenum">
              <a:rPr lang="en-US" smtClean="0"/>
              <a:t>‹#›</a:t>
            </a:fld>
            <a:endParaRPr lang="en-US"/>
          </a:p>
        </p:txBody>
      </p:sp>
    </p:spTree>
    <p:extLst>
      <p:ext uri="{BB962C8B-B14F-4D97-AF65-F5344CB8AC3E}">
        <p14:creationId xmlns:p14="http://schemas.microsoft.com/office/powerpoint/2010/main" val="4244773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5">
            <a:extLst>
              <a:ext uri="{FF2B5EF4-FFF2-40B4-BE49-F238E27FC236}">
                <a16:creationId xmlns:a16="http://schemas.microsoft.com/office/drawing/2014/main" id="{07322A9E-F1EC-405E-8971-BA906EFFC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29674" y="1290909"/>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A5704422-1118-4FD1-95AD-29A064EB8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0451" y="2010741"/>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A88B2AAA-B805-498E-A9E6-98B885855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51351" y="1780905"/>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9B8051E0-19D7-43E1-BFD9-E6DBFEB3A3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42347"/>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9">
            <a:extLst>
              <a:ext uri="{FF2B5EF4-FFF2-40B4-BE49-F238E27FC236}">
                <a16:creationId xmlns:a16="http://schemas.microsoft.com/office/drawing/2014/main" id="{4EDB2B02-86A2-46F5-A4BE-B7D9B10411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178751"/>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0">
            <a:extLst>
              <a:ext uri="{FF2B5EF4-FFF2-40B4-BE49-F238E27FC236}">
                <a16:creationId xmlns:a16="http://schemas.microsoft.com/office/drawing/2014/main" id="{43954639-FB5D-41F4-9560-6F6DFE7784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9376"/>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2">
            <a:extLst>
              <a:ext uri="{FF2B5EF4-FFF2-40B4-BE49-F238E27FC236}">
                <a16:creationId xmlns:a16="http://schemas.microsoft.com/office/drawing/2014/main" id="{E898931C-0323-41FA-A036-20F818B1FF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4">
            <a:extLst>
              <a:ext uri="{FF2B5EF4-FFF2-40B4-BE49-F238E27FC236}">
                <a16:creationId xmlns:a16="http://schemas.microsoft.com/office/drawing/2014/main" id="{89AFE9DD-0792-4B98-B4EB-97ACA17E6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705"/>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6">
            <a:extLst>
              <a:ext uri="{FF2B5EF4-FFF2-40B4-BE49-F238E27FC236}">
                <a16:creationId xmlns:a16="http://schemas.microsoft.com/office/drawing/2014/main" id="{3981F5C4-9AE1-404E-AF44-A4E6DB374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1">
            <a:extLst>
              <a:ext uri="{FF2B5EF4-FFF2-40B4-BE49-F238E27FC236}">
                <a16:creationId xmlns:a16="http://schemas.microsoft.com/office/drawing/2014/main" id="{763C1781-8726-4FAC-8C45-FF40376BE4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26601" y="-1916"/>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1">
            <a:extLst>
              <a:ext uri="{FF2B5EF4-FFF2-40B4-BE49-F238E27FC236}">
                <a16:creationId xmlns:a16="http://schemas.microsoft.com/office/drawing/2014/main" id="{301491B5-56C7-43DC-A3D9-861EECCA0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35014" y="2872"/>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60037A6-479F-F14A-B6BB-794395FFD478}"/>
              </a:ext>
            </a:extLst>
          </p:cNvPr>
          <p:cNvSpPr>
            <a:spLocks noGrp="1"/>
          </p:cNvSpPr>
          <p:nvPr>
            <p:ph type="ctrTitle"/>
          </p:nvPr>
        </p:nvSpPr>
        <p:spPr>
          <a:xfrm>
            <a:off x="8842248" y="1481328"/>
            <a:ext cx="2926080" cy="2468880"/>
          </a:xfrm>
        </p:spPr>
        <p:txBody>
          <a:bodyPr>
            <a:normAutofit/>
          </a:bodyPr>
          <a:lstStyle/>
          <a:p>
            <a:pPr algn="l"/>
            <a:r>
              <a:rPr lang="en-US" sz="4000"/>
              <a:t>Thursday 11</a:t>
            </a:r>
            <a:r>
              <a:rPr lang="en-US" sz="4000" baseline="30000"/>
              <a:t>th</a:t>
            </a:r>
            <a:r>
              <a:rPr lang="en-US" sz="4000"/>
              <a:t> February</a:t>
            </a:r>
          </a:p>
        </p:txBody>
      </p:sp>
      <p:sp>
        <p:nvSpPr>
          <p:cNvPr id="3" name="Subtitle 2">
            <a:extLst>
              <a:ext uri="{FF2B5EF4-FFF2-40B4-BE49-F238E27FC236}">
                <a16:creationId xmlns:a16="http://schemas.microsoft.com/office/drawing/2014/main" id="{4D89AAA6-549C-D24A-A810-A43BF8D97B11}"/>
              </a:ext>
            </a:extLst>
          </p:cNvPr>
          <p:cNvSpPr>
            <a:spLocks noGrp="1"/>
          </p:cNvSpPr>
          <p:nvPr>
            <p:ph type="subTitle" idx="1"/>
          </p:nvPr>
        </p:nvSpPr>
        <p:spPr>
          <a:xfrm>
            <a:off x="8842248" y="4078224"/>
            <a:ext cx="2926080" cy="1307592"/>
          </a:xfrm>
        </p:spPr>
        <p:txBody>
          <a:bodyPr>
            <a:normAutofit/>
          </a:bodyPr>
          <a:lstStyle/>
          <a:p>
            <a:pPr algn="l"/>
            <a:r>
              <a:rPr lang="en-US" sz="2000"/>
              <a:t>Collective Worship</a:t>
            </a:r>
          </a:p>
        </p:txBody>
      </p:sp>
      <p:sp>
        <p:nvSpPr>
          <p:cNvPr id="32" name="Freeform 22">
            <a:extLst>
              <a:ext uri="{FF2B5EF4-FFF2-40B4-BE49-F238E27FC236}">
                <a16:creationId xmlns:a16="http://schemas.microsoft.com/office/drawing/2014/main" id="{237E2353-22DF-46E0-A200-FB30F8F39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020826" y="-1916"/>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23">
            <a:extLst>
              <a:ext uri="{FF2B5EF4-FFF2-40B4-BE49-F238E27FC236}">
                <a16:creationId xmlns:a16="http://schemas.microsoft.com/office/drawing/2014/main" id="{DD6138DB-057B-45F7-A5F4-E7BFDA20D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90826" y="-1916"/>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Freeform: Shape 35">
            <a:extLst>
              <a:ext uri="{FF2B5EF4-FFF2-40B4-BE49-F238E27FC236}">
                <a16:creationId xmlns:a16="http://schemas.microsoft.com/office/drawing/2014/main" id="{79A54AB1-B64F-4843-BFAB-81CB74E66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752078" y="2218040"/>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5" name="Picture 4" descr="A picture containing candle&#10;&#10;Description automatically generated">
            <a:extLst>
              <a:ext uri="{FF2B5EF4-FFF2-40B4-BE49-F238E27FC236}">
                <a16:creationId xmlns:a16="http://schemas.microsoft.com/office/drawing/2014/main" id="{3ECAD194-D813-D144-A946-388874387D7A}"/>
              </a:ext>
            </a:extLst>
          </p:cNvPr>
          <p:cNvPicPr>
            <a:picLocks noChangeAspect="1"/>
          </p:cNvPicPr>
          <p:nvPr/>
        </p:nvPicPr>
        <p:blipFill rotWithShape="1">
          <a:blip r:embed="rId2"/>
          <a:srcRect r="7790" b="2"/>
          <a:stretch/>
        </p:blipFill>
        <p:spPr>
          <a:xfrm>
            <a:off x="921910" y="465243"/>
            <a:ext cx="7761924" cy="5343065"/>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p:spPr>
      </p:pic>
    </p:spTree>
    <p:extLst>
      <p:ext uri="{BB962C8B-B14F-4D97-AF65-F5344CB8AC3E}">
        <p14:creationId xmlns:p14="http://schemas.microsoft.com/office/powerpoint/2010/main" val="3540326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5">
            <a:extLst>
              <a:ext uri="{FF2B5EF4-FFF2-40B4-BE49-F238E27FC236}">
                <a16:creationId xmlns:a16="http://schemas.microsoft.com/office/drawing/2014/main" id="{07322A9E-F1EC-405E-8971-BA906EFFC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29674" y="1290909"/>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Freeform 6">
            <a:extLst>
              <a:ext uri="{FF2B5EF4-FFF2-40B4-BE49-F238E27FC236}">
                <a16:creationId xmlns:a16="http://schemas.microsoft.com/office/drawing/2014/main" id="{A5704422-1118-4FD1-95AD-29A064EB8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0451" y="2010741"/>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A88B2AAA-B805-498E-A9E6-98B885855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51351" y="1780905"/>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9B8051E0-19D7-43E1-BFD9-E6DBFEB3A3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42347"/>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id="{4EDB2B02-86A2-46F5-A4BE-B7D9B10411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178751"/>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0">
            <a:extLst>
              <a:ext uri="{FF2B5EF4-FFF2-40B4-BE49-F238E27FC236}">
                <a16:creationId xmlns:a16="http://schemas.microsoft.com/office/drawing/2014/main" id="{43954639-FB5D-41F4-9560-6F6DFE7784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9376"/>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2">
            <a:extLst>
              <a:ext uri="{FF2B5EF4-FFF2-40B4-BE49-F238E27FC236}">
                <a16:creationId xmlns:a16="http://schemas.microsoft.com/office/drawing/2014/main" id="{E898931C-0323-41FA-A036-20F818B1FF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4">
            <a:extLst>
              <a:ext uri="{FF2B5EF4-FFF2-40B4-BE49-F238E27FC236}">
                <a16:creationId xmlns:a16="http://schemas.microsoft.com/office/drawing/2014/main" id="{89AFE9DD-0792-4B98-B4EB-97ACA17E6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705"/>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6">
            <a:extLst>
              <a:ext uri="{FF2B5EF4-FFF2-40B4-BE49-F238E27FC236}">
                <a16:creationId xmlns:a16="http://schemas.microsoft.com/office/drawing/2014/main" id="{3981F5C4-9AE1-404E-AF44-A4E6DB374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1">
            <a:extLst>
              <a:ext uri="{FF2B5EF4-FFF2-40B4-BE49-F238E27FC236}">
                <a16:creationId xmlns:a16="http://schemas.microsoft.com/office/drawing/2014/main" id="{763C1781-8726-4FAC-8C45-FF40376BE4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26601" y="-1916"/>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id="{301491B5-56C7-43DC-A3D9-861EECCA0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35014" y="2872"/>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extBox 1">
            <a:extLst>
              <a:ext uri="{FF2B5EF4-FFF2-40B4-BE49-F238E27FC236}">
                <a16:creationId xmlns:a16="http://schemas.microsoft.com/office/drawing/2014/main" id="{871C2626-612E-EC40-B355-057332080010}"/>
              </a:ext>
            </a:extLst>
          </p:cNvPr>
          <p:cNvSpPr txBox="1"/>
          <p:nvPr/>
        </p:nvSpPr>
        <p:spPr>
          <a:xfrm>
            <a:off x="8842248" y="1481328"/>
            <a:ext cx="2926080" cy="2468880"/>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3100">
                <a:latin typeface="+mj-lt"/>
                <a:ea typeface="+mj-ea"/>
                <a:cs typeface="+mj-cs"/>
              </a:rPr>
              <a:t>“Just as the Lord has forgiven you, so you must also forgive others.”</a:t>
            </a:r>
          </a:p>
          <a:p>
            <a:pPr>
              <a:lnSpc>
                <a:spcPct val="90000"/>
              </a:lnSpc>
              <a:spcBef>
                <a:spcPct val="0"/>
              </a:spcBef>
              <a:spcAft>
                <a:spcPts val="600"/>
              </a:spcAft>
            </a:pPr>
            <a:r>
              <a:rPr lang="en-US" sz="3100">
                <a:latin typeface="+mj-lt"/>
                <a:ea typeface="+mj-ea"/>
                <a:cs typeface="+mj-cs"/>
              </a:rPr>
              <a:t>Colossians 3.13</a:t>
            </a:r>
          </a:p>
        </p:txBody>
      </p:sp>
      <p:sp>
        <p:nvSpPr>
          <p:cNvPr id="31" name="Freeform 22">
            <a:extLst>
              <a:ext uri="{FF2B5EF4-FFF2-40B4-BE49-F238E27FC236}">
                <a16:creationId xmlns:a16="http://schemas.microsoft.com/office/drawing/2014/main" id="{237E2353-22DF-46E0-A200-FB30F8F39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020826" y="-1916"/>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3">
            <a:extLst>
              <a:ext uri="{FF2B5EF4-FFF2-40B4-BE49-F238E27FC236}">
                <a16:creationId xmlns:a16="http://schemas.microsoft.com/office/drawing/2014/main" id="{DD6138DB-057B-45F7-A5F4-E7BFDA20D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90826" y="-1916"/>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Freeform: Shape 34">
            <a:extLst>
              <a:ext uri="{FF2B5EF4-FFF2-40B4-BE49-F238E27FC236}">
                <a16:creationId xmlns:a16="http://schemas.microsoft.com/office/drawing/2014/main" id="{79A54AB1-B64F-4843-BFAB-81CB74E66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752078" y="2218040"/>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4" name="Picture 3">
            <a:extLst>
              <a:ext uri="{FF2B5EF4-FFF2-40B4-BE49-F238E27FC236}">
                <a16:creationId xmlns:a16="http://schemas.microsoft.com/office/drawing/2014/main" id="{B855A222-1265-AE49-A8AD-EBDC1764C8BD}"/>
              </a:ext>
            </a:extLst>
          </p:cNvPr>
          <p:cNvPicPr>
            <a:picLocks noChangeAspect="1"/>
          </p:cNvPicPr>
          <p:nvPr/>
        </p:nvPicPr>
        <p:blipFill rotWithShape="1">
          <a:blip r:embed="rId2"/>
          <a:srcRect l="10664" r="7258" b="1"/>
          <a:stretch/>
        </p:blipFill>
        <p:spPr>
          <a:xfrm>
            <a:off x="921910" y="465243"/>
            <a:ext cx="7761924" cy="5343065"/>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p:spPr>
      </p:pic>
    </p:spTree>
    <p:extLst>
      <p:ext uri="{BB962C8B-B14F-4D97-AF65-F5344CB8AC3E}">
        <p14:creationId xmlns:p14="http://schemas.microsoft.com/office/powerpoint/2010/main" val="2371599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hand holding a red cell phone&#10;&#10;Description automatically generated with low confidence">
            <a:extLst>
              <a:ext uri="{FF2B5EF4-FFF2-40B4-BE49-F238E27FC236}">
                <a16:creationId xmlns:a16="http://schemas.microsoft.com/office/drawing/2014/main" id="{DBF821E0-C594-594B-B6A1-71E24E673471}"/>
              </a:ext>
            </a:extLst>
          </p:cNvPr>
          <p:cNvPicPr>
            <a:picLocks noChangeAspect="1"/>
          </p:cNvPicPr>
          <p:nvPr/>
        </p:nvPicPr>
        <p:blipFill rotWithShape="1">
          <a:blip r:embed="rId2">
            <a:alphaModFix/>
          </a:blip>
          <a:srcRect l="14779" r="23219"/>
          <a:stretch/>
        </p:blipFill>
        <p:spPr>
          <a:xfrm>
            <a:off x="5797543" y="10"/>
            <a:ext cx="6394152" cy="6857990"/>
          </a:xfrm>
          <a:prstGeom prst="rect">
            <a:avLst/>
          </a:prstGeom>
        </p:spPr>
      </p:pic>
      <p:pic>
        <p:nvPicPr>
          <p:cNvPr id="9" name="Picture 8">
            <a:extLst>
              <a:ext uri="{FF2B5EF4-FFF2-40B4-BE49-F238E27FC236}">
                <a16:creationId xmlns:a16="http://schemas.microsoft.com/office/drawing/2014/main" id="{54DDEBDD-D8BD-41A6-8A0D-B00E3768B0F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2" name="TextBox 1">
            <a:extLst>
              <a:ext uri="{FF2B5EF4-FFF2-40B4-BE49-F238E27FC236}">
                <a16:creationId xmlns:a16="http://schemas.microsoft.com/office/drawing/2014/main" id="{8A1BF19C-EA6A-6449-9530-A53F1392D45A}"/>
              </a:ext>
            </a:extLst>
          </p:cNvPr>
          <p:cNvSpPr txBox="1"/>
          <p:nvPr/>
        </p:nvSpPr>
        <p:spPr>
          <a:xfrm>
            <a:off x="819065" y="991983"/>
            <a:ext cx="4706803" cy="3788830"/>
          </a:xfrm>
          <a:prstGeom prst="rect">
            <a:avLst/>
          </a:prstGeom>
        </p:spPr>
        <p:txBody>
          <a:bodyPr vert="horz" lIns="91440" tIns="45720" rIns="91440" bIns="45720" rtlCol="0" anchor="ctr">
            <a:normAutofit/>
          </a:bodyPr>
          <a:lstStyle/>
          <a:p>
            <a:pPr>
              <a:lnSpc>
                <a:spcPct val="90000"/>
              </a:lnSpc>
              <a:spcAft>
                <a:spcPts val="600"/>
              </a:spcAft>
            </a:pPr>
            <a:r>
              <a:rPr lang="en-US" sz="4400" dirty="0">
                <a:solidFill>
                  <a:srgbClr val="000000"/>
                </a:solidFill>
              </a:rPr>
              <a:t>Forgiveness is sometimes described as “wiping the slate clean.”</a:t>
            </a:r>
          </a:p>
        </p:txBody>
      </p:sp>
    </p:spTree>
    <p:extLst>
      <p:ext uri="{BB962C8B-B14F-4D97-AF65-F5344CB8AC3E}">
        <p14:creationId xmlns:p14="http://schemas.microsoft.com/office/powerpoint/2010/main" val="820010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DFC1CE-B39A-C842-A5B7-559C4429A787}"/>
              </a:ext>
            </a:extLst>
          </p:cNvPr>
          <p:cNvSpPr txBox="1"/>
          <p:nvPr/>
        </p:nvSpPr>
        <p:spPr>
          <a:xfrm>
            <a:off x="4529797" y="582067"/>
            <a:ext cx="3842975" cy="5693866"/>
          </a:xfrm>
          <a:prstGeom prst="rect">
            <a:avLst/>
          </a:prstGeom>
          <a:noFill/>
        </p:spPr>
        <p:txBody>
          <a:bodyPr wrap="none" rtlCol="0">
            <a:spAutoFit/>
          </a:bodyPr>
          <a:lstStyle/>
          <a:p>
            <a:r>
              <a:rPr lang="en-US" sz="2800" dirty="0"/>
              <a:t>FORGIVENESS IS….</a:t>
            </a:r>
          </a:p>
          <a:p>
            <a:endParaRPr lang="en-US" sz="2800" dirty="0"/>
          </a:p>
          <a:p>
            <a:r>
              <a:rPr lang="en-US" sz="2800" dirty="0">
                <a:solidFill>
                  <a:srgbClr val="FF0000"/>
                </a:solidFill>
              </a:rPr>
              <a:t>F</a:t>
            </a:r>
            <a:r>
              <a:rPr lang="en-US" sz="2800" dirty="0"/>
              <a:t>orgetting the hurts</a:t>
            </a:r>
          </a:p>
          <a:p>
            <a:r>
              <a:rPr lang="en-US" sz="2800" dirty="0">
                <a:solidFill>
                  <a:srgbClr val="FF0000"/>
                </a:solidFill>
              </a:rPr>
              <a:t>O</a:t>
            </a:r>
            <a:r>
              <a:rPr lang="en-US" sz="2800" dirty="0"/>
              <a:t>ffering a new beginning</a:t>
            </a:r>
          </a:p>
          <a:p>
            <a:r>
              <a:rPr lang="en-US" sz="2800" dirty="0">
                <a:solidFill>
                  <a:srgbClr val="FF0000"/>
                </a:solidFill>
              </a:rPr>
              <a:t>R</a:t>
            </a:r>
            <a:r>
              <a:rPr lang="en-US" sz="2800" dirty="0"/>
              <a:t>estoring a friendship</a:t>
            </a:r>
          </a:p>
          <a:p>
            <a:r>
              <a:rPr lang="en-US" sz="2800" dirty="0">
                <a:solidFill>
                  <a:srgbClr val="FF0000"/>
                </a:solidFill>
              </a:rPr>
              <a:t>G</a:t>
            </a:r>
            <a:r>
              <a:rPr lang="en-US" sz="2800" dirty="0"/>
              <a:t>iven and received</a:t>
            </a:r>
          </a:p>
          <a:p>
            <a:r>
              <a:rPr lang="en-US" sz="2800" dirty="0">
                <a:solidFill>
                  <a:srgbClr val="FF0000"/>
                </a:solidFill>
              </a:rPr>
              <a:t>I</a:t>
            </a:r>
            <a:r>
              <a:rPr lang="en-US" sz="2800" dirty="0"/>
              <a:t>dentifying responsibility</a:t>
            </a:r>
          </a:p>
          <a:p>
            <a:r>
              <a:rPr lang="en-US" sz="2800" dirty="0">
                <a:solidFill>
                  <a:srgbClr val="FF0000"/>
                </a:solidFill>
              </a:rPr>
              <a:t>V</a:t>
            </a:r>
            <a:r>
              <a:rPr lang="en-US" sz="2800" dirty="0"/>
              <a:t>aluing the truth</a:t>
            </a:r>
          </a:p>
          <a:p>
            <a:r>
              <a:rPr lang="en-US" sz="2800" dirty="0">
                <a:solidFill>
                  <a:srgbClr val="FF0000"/>
                </a:solidFill>
              </a:rPr>
              <a:t>E</a:t>
            </a:r>
            <a:r>
              <a:rPr lang="en-US" sz="2800" dirty="0"/>
              <a:t>nding an argument</a:t>
            </a:r>
          </a:p>
          <a:p>
            <a:r>
              <a:rPr lang="en-US" sz="2800" dirty="0">
                <a:solidFill>
                  <a:srgbClr val="FF0000"/>
                </a:solidFill>
              </a:rPr>
              <a:t>N</a:t>
            </a:r>
            <a:r>
              <a:rPr lang="en-US" sz="2800" dirty="0"/>
              <a:t>ot holding a grudge</a:t>
            </a:r>
          </a:p>
          <a:p>
            <a:r>
              <a:rPr lang="en-US" sz="2800" dirty="0">
                <a:solidFill>
                  <a:srgbClr val="FF0000"/>
                </a:solidFill>
              </a:rPr>
              <a:t>E</a:t>
            </a:r>
            <a:r>
              <a:rPr lang="en-US" sz="2800" dirty="0"/>
              <a:t>ncouraging honesty</a:t>
            </a:r>
          </a:p>
          <a:p>
            <a:r>
              <a:rPr lang="en-US" sz="2800" dirty="0">
                <a:solidFill>
                  <a:srgbClr val="FF0000"/>
                </a:solidFill>
              </a:rPr>
              <a:t>S</a:t>
            </a:r>
            <a:r>
              <a:rPr lang="en-US" sz="2800" dirty="0"/>
              <a:t>aying sorry</a:t>
            </a:r>
          </a:p>
          <a:p>
            <a:r>
              <a:rPr lang="en-US" sz="2800" dirty="0">
                <a:solidFill>
                  <a:srgbClr val="FF0000"/>
                </a:solidFill>
              </a:rPr>
              <a:t>S</a:t>
            </a:r>
            <a:r>
              <a:rPr lang="en-US" sz="2800" dirty="0"/>
              <a:t>tarting again.</a:t>
            </a:r>
          </a:p>
        </p:txBody>
      </p:sp>
    </p:spTree>
    <p:extLst>
      <p:ext uri="{BB962C8B-B14F-4D97-AF65-F5344CB8AC3E}">
        <p14:creationId xmlns:p14="http://schemas.microsoft.com/office/powerpoint/2010/main" val="3854695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2E961F1-4A28-4A5F-BBD4-6E400E5E6C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272357"/>
            <a:ext cx="12188824"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7F57BEA8-497D-4AA8-8A18-BDCD696B2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68596"/>
            <a:ext cx="12192000" cy="173555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4CFE35-FD4E-6649-97D2-9885C403A6DD}"/>
              </a:ext>
            </a:extLst>
          </p:cNvPr>
          <p:cNvSpPr>
            <a:spLocks noGrp="1"/>
          </p:cNvSpPr>
          <p:nvPr>
            <p:ph type="title"/>
          </p:nvPr>
        </p:nvSpPr>
        <p:spPr>
          <a:xfrm>
            <a:off x="526073" y="489439"/>
            <a:ext cx="11139854" cy="930447"/>
          </a:xfrm>
        </p:spPr>
        <p:txBody>
          <a:bodyPr vert="horz" lIns="91440" tIns="45720" rIns="91440" bIns="45720" rtlCol="0" anchor="b">
            <a:normAutofit/>
          </a:bodyPr>
          <a:lstStyle/>
          <a:p>
            <a:pPr algn="ctr"/>
            <a:r>
              <a:rPr lang="en-US" sz="3400" kern="1200">
                <a:solidFill>
                  <a:schemeClr val="bg1"/>
                </a:solidFill>
                <a:latin typeface="+mj-lt"/>
                <a:ea typeface="+mj-ea"/>
                <a:cs typeface="+mj-cs"/>
              </a:rPr>
              <a:t>Why line do you think describes real forgiveness and why?</a:t>
            </a:r>
          </a:p>
        </p:txBody>
      </p:sp>
      <p:cxnSp>
        <p:nvCxnSpPr>
          <p:cNvPr id="13" name="Straight Connector 12">
            <a:extLst>
              <a:ext uri="{FF2B5EF4-FFF2-40B4-BE49-F238E27FC236}">
                <a16:creationId xmlns:a16="http://schemas.microsoft.com/office/drawing/2014/main" id="{A82415D3-DDE5-4D63-8CB3-23A5EC581B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1479733"/>
            <a:ext cx="2743200" cy="0"/>
          </a:xfrm>
          <a:prstGeom prst="line">
            <a:avLst/>
          </a:prstGeom>
          <a:ln w="19050">
            <a:solidFill>
              <a:schemeClr val="bg1">
                <a:alpha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D7193FB-6AE6-4B3B-8F89-56B55DD63B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2201402"/>
            <a:ext cx="12188824"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4" name="Picture 3" descr="Shape&#10;&#10;Description automatically generated with medium confidence">
            <a:extLst>
              <a:ext uri="{FF2B5EF4-FFF2-40B4-BE49-F238E27FC236}">
                <a16:creationId xmlns:a16="http://schemas.microsoft.com/office/drawing/2014/main" id="{B30A17C2-F16D-FD4B-880A-291397824D09}"/>
              </a:ext>
            </a:extLst>
          </p:cNvPr>
          <p:cNvPicPr>
            <a:picLocks noChangeAspect="1"/>
          </p:cNvPicPr>
          <p:nvPr/>
        </p:nvPicPr>
        <p:blipFill>
          <a:blip r:embed="rId2"/>
          <a:stretch>
            <a:fillRect/>
          </a:stretch>
        </p:blipFill>
        <p:spPr>
          <a:xfrm>
            <a:off x="2349717" y="2427541"/>
            <a:ext cx="7437466" cy="3997637"/>
          </a:xfrm>
          <a:prstGeom prst="rect">
            <a:avLst/>
          </a:prstGeom>
        </p:spPr>
      </p:pic>
    </p:spTree>
    <p:extLst>
      <p:ext uri="{BB962C8B-B14F-4D97-AF65-F5344CB8AC3E}">
        <p14:creationId xmlns:p14="http://schemas.microsoft.com/office/powerpoint/2010/main" val="111380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1"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6C74370-C3B8-944B-8127-B8926E5F57B4}"/>
              </a:ext>
            </a:extLst>
          </p:cNvPr>
          <p:cNvSpPr>
            <a:spLocks noGrp="1"/>
          </p:cNvSpPr>
          <p:nvPr>
            <p:ph type="title"/>
          </p:nvPr>
        </p:nvSpPr>
        <p:spPr>
          <a:xfrm>
            <a:off x="2555631" y="1441938"/>
            <a:ext cx="7080738" cy="3974124"/>
          </a:xfrm>
        </p:spPr>
        <p:txBody>
          <a:bodyPr>
            <a:normAutofit/>
          </a:bodyPr>
          <a:lstStyle/>
          <a:p>
            <a:pPr algn="ctr"/>
            <a:r>
              <a:rPr lang="en-US" sz="4600" dirty="0">
                <a:solidFill>
                  <a:schemeClr val="bg1">
                    <a:lumMod val="95000"/>
                    <a:lumOff val="5000"/>
                  </a:schemeClr>
                </a:solidFill>
              </a:rPr>
              <a:t>Today’s prayer is called a ‘Teaspoon Prayer’. </a:t>
            </a:r>
            <a:br>
              <a:rPr lang="en-US" sz="4600" dirty="0">
                <a:solidFill>
                  <a:schemeClr val="bg1">
                    <a:lumMod val="95000"/>
                    <a:lumOff val="5000"/>
                  </a:schemeClr>
                </a:solidFill>
              </a:rPr>
            </a:br>
            <a:r>
              <a:rPr lang="en-US" sz="3600" dirty="0">
                <a:solidFill>
                  <a:schemeClr val="bg1">
                    <a:lumMod val="95000"/>
                    <a:lumOff val="5000"/>
                  </a:schemeClr>
                </a:solidFill>
              </a:rPr>
              <a:t>The sentences in the prayer start with </a:t>
            </a:r>
            <a:r>
              <a:rPr lang="en-US" sz="3600" b="1" dirty="0">
                <a:solidFill>
                  <a:srgbClr val="FF0000"/>
                </a:solidFill>
              </a:rPr>
              <a:t>T</a:t>
            </a:r>
            <a:r>
              <a:rPr lang="en-US" sz="3600" dirty="0">
                <a:solidFill>
                  <a:schemeClr val="bg1">
                    <a:lumMod val="95000"/>
                    <a:lumOff val="5000"/>
                  </a:schemeClr>
                </a:solidFill>
              </a:rPr>
              <a:t>hank you, </a:t>
            </a:r>
            <a:r>
              <a:rPr lang="en-US" sz="3600" b="1" dirty="0">
                <a:solidFill>
                  <a:srgbClr val="FF0000"/>
                </a:solidFill>
              </a:rPr>
              <a:t>S</a:t>
            </a:r>
            <a:r>
              <a:rPr lang="en-US" sz="3600" dirty="0">
                <a:solidFill>
                  <a:schemeClr val="bg1">
                    <a:lumMod val="95000"/>
                    <a:lumOff val="5000"/>
                  </a:schemeClr>
                </a:solidFill>
              </a:rPr>
              <a:t>orry and </a:t>
            </a:r>
            <a:r>
              <a:rPr lang="en-US" sz="3600" b="1" dirty="0">
                <a:solidFill>
                  <a:srgbClr val="FF0000"/>
                </a:solidFill>
              </a:rPr>
              <a:t>P</a:t>
            </a:r>
            <a:r>
              <a:rPr lang="en-US" sz="3600" dirty="0">
                <a:solidFill>
                  <a:schemeClr val="bg1">
                    <a:lumMod val="95000"/>
                    <a:lumOff val="5000"/>
                  </a:schemeClr>
                </a:solidFill>
              </a:rPr>
              <a:t>lease (or </a:t>
            </a:r>
            <a:r>
              <a:rPr lang="en-US" sz="3600" dirty="0" err="1">
                <a:solidFill>
                  <a:schemeClr val="bg1">
                    <a:lumMod val="95000"/>
                    <a:lumOff val="5000"/>
                  </a:schemeClr>
                </a:solidFill>
              </a:rPr>
              <a:t>t,s,p</a:t>
            </a:r>
            <a:r>
              <a:rPr lang="en-US" sz="3600" dirty="0">
                <a:solidFill>
                  <a:schemeClr val="bg1">
                    <a:lumMod val="95000"/>
                    <a:lumOff val="5000"/>
                  </a:schemeClr>
                </a:solidFill>
              </a:rPr>
              <a:t> which is the abbreviation for teaspoon</a:t>
            </a:r>
            <a:r>
              <a:rPr lang="en-US" sz="4600" dirty="0">
                <a:solidFill>
                  <a:schemeClr val="bg1">
                    <a:lumMod val="95000"/>
                    <a:lumOff val="5000"/>
                  </a:schemeClr>
                </a:solidFill>
              </a:rPr>
              <a:t>)</a:t>
            </a:r>
          </a:p>
        </p:txBody>
      </p:sp>
    </p:spTree>
    <p:extLst>
      <p:ext uri="{BB962C8B-B14F-4D97-AF65-F5344CB8AC3E}">
        <p14:creationId xmlns:p14="http://schemas.microsoft.com/office/powerpoint/2010/main" val="1908149275"/>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05669-BF05-AD47-8ACB-A9E8C94BE345}"/>
              </a:ext>
            </a:extLst>
          </p:cNvPr>
          <p:cNvSpPr>
            <a:spLocks noGrp="1"/>
          </p:cNvSpPr>
          <p:nvPr>
            <p:ph type="title"/>
          </p:nvPr>
        </p:nvSpPr>
        <p:spPr>
          <a:xfrm>
            <a:off x="838200" y="365125"/>
            <a:ext cx="10486292" cy="5374493"/>
          </a:xfrm>
        </p:spPr>
        <p:txBody>
          <a:bodyPr>
            <a:noAutofit/>
          </a:bodyPr>
          <a:lstStyle/>
          <a:p>
            <a:r>
              <a:rPr lang="en-US" sz="3200" dirty="0"/>
              <a:t>Dear Lord,</a:t>
            </a:r>
            <a:br>
              <a:rPr lang="en-US" sz="3200" dirty="0"/>
            </a:br>
            <a:br>
              <a:rPr lang="en-US" sz="3200" dirty="0"/>
            </a:br>
            <a:r>
              <a:rPr lang="en-US" sz="3200" dirty="0">
                <a:solidFill>
                  <a:srgbClr val="FF0000"/>
                </a:solidFill>
              </a:rPr>
              <a:t>T</a:t>
            </a:r>
            <a:r>
              <a:rPr lang="en-US" sz="3200" dirty="0"/>
              <a:t>hank you that you offer </a:t>
            </a:r>
            <a:r>
              <a:rPr lang="en-US" sz="3200" b="1" dirty="0"/>
              <a:t>forgiveness</a:t>
            </a:r>
            <a:r>
              <a:rPr lang="en-US" sz="3200" dirty="0"/>
              <a:t> to all, through Jesus.</a:t>
            </a:r>
            <a:br>
              <a:rPr lang="en-US" sz="3200" dirty="0"/>
            </a:br>
            <a:br>
              <a:rPr lang="en-US" sz="3200" dirty="0"/>
            </a:br>
            <a:r>
              <a:rPr lang="en-US" sz="3200" dirty="0">
                <a:solidFill>
                  <a:srgbClr val="FF0000"/>
                </a:solidFill>
              </a:rPr>
              <a:t>S</a:t>
            </a:r>
            <a:r>
              <a:rPr lang="en-US" sz="3200" dirty="0"/>
              <a:t>orry for the times when we have been slow to say sorry to others or not quick enough to </a:t>
            </a:r>
            <a:r>
              <a:rPr lang="en-US" sz="3200" b="1" dirty="0"/>
              <a:t>forgive</a:t>
            </a:r>
            <a:r>
              <a:rPr lang="en-US" sz="3200" dirty="0"/>
              <a:t>.</a:t>
            </a:r>
            <a:br>
              <a:rPr lang="en-US" sz="3200" dirty="0"/>
            </a:br>
            <a:br>
              <a:rPr lang="en-US" sz="3200" dirty="0"/>
            </a:br>
            <a:r>
              <a:rPr lang="en-US" sz="3200" dirty="0">
                <a:solidFill>
                  <a:srgbClr val="FF0000"/>
                </a:solidFill>
              </a:rPr>
              <a:t>P</a:t>
            </a:r>
            <a:r>
              <a:rPr lang="en-US" sz="3200" dirty="0"/>
              <a:t>lease help us to ask for </a:t>
            </a:r>
            <a:r>
              <a:rPr lang="en-US" sz="3200" b="1" dirty="0"/>
              <a:t>forgiveness</a:t>
            </a:r>
            <a:r>
              <a:rPr lang="en-US" sz="3200" dirty="0"/>
              <a:t> when we make a mistake and to accept an apology kindly.</a:t>
            </a:r>
            <a:br>
              <a:rPr lang="en-US" sz="3200" dirty="0"/>
            </a:br>
            <a:br>
              <a:rPr lang="en-US" sz="3200" dirty="0"/>
            </a:br>
            <a:r>
              <a:rPr lang="en-US" sz="3200" dirty="0"/>
              <a:t>Amen</a:t>
            </a:r>
          </a:p>
        </p:txBody>
      </p:sp>
    </p:spTree>
    <p:extLst>
      <p:ext uri="{BB962C8B-B14F-4D97-AF65-F5344CB8AC3E}">
        <p14:creationId xmlns:p14="http://schemas.microsoft.com/office/powerpoint/2010/main" val="3610088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5877FFD-02D1-0241-A3FC-54F59322FEF4}"/>
              </a:ext>
            </a:extLst>
          </p:cNvPr>
          <p:cNvSpPr txBox="1"/>
          <p:nvPr/>
        </p:nvSpPr>
        <p:spPr>
          <a:xfrm>
            <a:off x="838200" y="562271"/>
            <a:ext cx="10515600" cy="1128417"/>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300">
                <a:latin typeface="+mj-lt"/>
                <a:ea typeface="+mj-ea"/>
                <a:cs typeface="+mj-cs"/>
              </a:rPr>
              <a:t>Go in faith, hope and love….</a:t>
            </a:r>
          </a:p>
          <a:p>
            <a:pPr>
              <a:lnSpc>
                <a:spcPct val="90000"/>
              </a:lnSpc>
              <a:spcBef>
                <a:spcPct val="0"/>
              </a:spcBef>
              <a:spcAft>
                <a:spcPts val="600"/>
              </a:spcAft>
            </a:pPr>
            <a:r>
              <a:rPr lang="en-US" sz="3300">
                <a:latin typeface="+mj-lt"/>
                <a:ea typeface="+mj-ea"/>
                <a:cs typeface="+mj-cs"/>
              </a:rPr>
              <a:t>To believe, learn and flourish.</a:t>
            </a:r>
          </a:p>
        </p:txBody>
      </p:sp>
      <p:pic>
        <p:nvPicPr>
          <p:cNvPr id="4" name="Picture 3" descr="Shape, arrow&#10;&#10;Description automatically generated">
            <a:extLst>
              <a:ext uri="{FF2B5EF4-FFF2-40B4-BE49-F238E27FC236}">
                <a16:creationId xmlns:a16="http://schemas.microsoft.com/office/drawing/2014/main" id="{CB81F907-2159-FD48-86B3-3E9E522E9D03}"/>
              </a:ext>
            </a:extLst>
          </p:cNvPr>
          <p:cNvPicPr>
            <a:picLocks noChangeAspect="1"/>
          </p:cNvPicPr>
          <p:nvPr/>
        </p:nvPicPr>
        <p:blipFill rotWithShape="1">
          <a:blip r:embed="rId2"/>
          <a:srcRect r="-1" b="2681"/>
          <a:stretch/>
        </p:blipFill>
        <p:spPr>
          <a:xfrm>
            <a:off x="838200" y="1845426"/>
            <a:ext cx="10512547" cy="4450303"/>
          </a:xfrm>
          <a:prstGeom prst="rect">
            <a:avLst/>
          </a:prstGeom>
        </p:spPr>
      </p:pic>
    </p:spTree>
    <p:extLst>
      <p:ext uri="{BB962C8B-B14F-4D97-AF65-F5344CB8AC3E}">
        <p14:creationId xmlns:p14="http://schemas.microsoft.com/office/powerpoint/2010/main" val="2626644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196</Words>
  <Application>Microsoft Macintosh PowerPoint</Application>
  <PresentationFormat>Widescreen</PresentationFormat>
  <Paragraphs>23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Rockwell</vt:lpstr>
      <vt:lpstr>Office Theme</vt:lpstr>
      <vt:lpstr>Thursday 11th February</vt:lpstr>
      <vt:lpstr>PowerPoint Presentation</vt:lpstr>
      <vt:lpstr>PowerPoint Presentation</vt:lpstr>
      <vt:lpstr>PowerPoint Presentation</vt:lpstr>
      <vt:lpstr>Why line do you think describes real forgiveness and why?</vt:lpstr>
      <vt:lpstr>Today’s prayer is called a ‘Teaspoon Prayer’.  The sentences in the prayer start with Thank you, Sorry and Please (or t,s,p which is the abbreviation for teaspoon)</vt:lpstr>
      <vt:lpstr>Dear Lord,  Thank you that you offer forgiveness to all, through Jesus.  Sorry for the times when we have been slow to say sorry to others or not quick enough to forgive.  Please help us to ask for forgiveness when we make a mistake and to accept an apology kindly.  Amen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11th February</dc:title>
  <dc:creator>Headteacher Grewelthorpe and Fountains CofE Primary Schools</dc:creator>
  <cp:lastModifiedBy>Headteacher Grewelthorpe and Fountains CofE Primary Schools</cp:lastModifiedBy>
  <cp:revision>5</cp:revision>
  <dcterms:created xsi:type="dcterms:W3CDTF">2021-02-10T09:53:04Z</dcterms:created>
  <dcterms:modified xsi:type="dcterms:W3CDTF">2021-02-10T10:27:11Z</dcterms:modified>
</cp:coreProperties>
</file>