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4.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5.xml" ContentType="application/vnd.openxmlformats-officedocument.theme+xml"/>
  <Override PartName="/ppt/slideLayouts/slideLayout30.xml" ContentType="application/vnd.openxmlformats-officedocument.presentationml.slideLayout+xml"/>
  <Override PartName="/ppt/theme/theme6.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7.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8.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2" r:id="rId4"/>
    <p:sldMasterId id="2147483715" r:id="rId5"/>
    <p:sldMasterId id="2147483748" r:id="rId6"/>
    <p:sldMasterId id="2147483695" r:id="rId7"/>
    <p:sldMasterId id="2147483674" r:id="rId8"/>
    <p:sldMasterId id="2147483714" r:id="rId9"/>
    <p:sldMasterId id="2147483683" r:id="rId10"/>
    <p:sldMasterId id="2147483756" r:id="rId11"/>
  </p:sldMasterIdLst>
  <p:sldIdLst>
    <p:sldId id="256" r:id="rId12"/>
    <p:sldId id="265" r:id="rId13"/>
    <p:sldId id="258" r:id="rId14"/>
    <p:sldId id="259" r:id="rId15"/>
    <p:sldId id="260" r:id="rId16"/>
    <p:sldId id="264" r:id="rId17"/>
    <p:sldId id="262" r:id="rId18"/>
    <p:sldId id="263" r:id="rId19"/>
    <p:sldId id="266"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8" d="100"/>
          <a:sy n="88" d="100"/>
        </p:scale>
        <p:origin x="494"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2.xml"/><Relationship Id="rId18" Type="http://schemas.openxmlformats.org/officeDocument/2006/relationships/slide" Target="slides/slide7.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1.xml"/><Relationship Id="rId17" Type="http://schemas.openxmlformats.org/officeDocument/2006/relationships/slide" Target="slides/slide6.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theme" Target="theme/theme1.xml"/><Relationship Id="rId10" Type="http://schemas.openxmlformats.org/officeDocument/2006/relationships/slideMaster" Target="slideMasters/slideMaster7.xml"/><Relationship Id="rId19" Type="http://schemas.openxmlformats.org/officeDocument/2006/relationships/slide" Target="slides/slide8.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0" y="-1"/>
            <a:ext cx="12194444" cy="6858001"/>
          </a:xfrm>
          <a:prstGeom prst="rect">
            <a:avLst/>
          </a:prstGeom>
        </p:spPr>
      </p:pic>
      <p:sp>
        <p:nvSpPr>
          <p:cNvPr id="8" name="TextBox 7"/>
          <p:cNvSpPr txBox="1"/>
          <p:nvPr userDrawn="1"/>
        </p:nvSpPr>
        <p:spPr>
          <a:xfrm>
            <a:off x="442469" y="262276"/>
            <a:ext cx="9870587" cy="923330"/>
          </a:xfrm>
          <a:prstGeom prst="rect">
            <a:avLst/>
          </a:prstGeom>
          <a:noFill/>
        </p:spPr>
        <p:txBody>
          <a:bodyPr wrap="none" rtlCol="0">
            <a:spAutoFit/>
          </a:bodyPr>
          <a:lstStyle/>
          <a:p>
            <a:r>
              <a:rPr lang="en-GB" sz="5400" b="1" dirty="0">
                <a:ln w="3175">
                  <a:solidFill>
                    <a:srgbClr val="7030A0"/>
                  </a:solidFill>
                </a:ln>
                <a:solidFill>
                  <a:schemeClr val="bg1"/>
                </a:solidFill>
                <a:latin typeface="Bodoni MT" panose="02070603080606020203" pitchFamily="18" charset="0"/>
              </a:rPr>
              <a:t>The Rhythm of Life Lent Journey</a:t>
            </a:r>
          </a:p>
        </p:txBody>
      </p:sp>
    </p:spTree>
    <p:extLst>
      <p:ext uri="{BB962C8B-B14F-4D97-AF65-F5344CB8AC3E}">
        <p14:creationId xmlns:p14="http://schemas.microsoft.com/office/powerpoint/2010/main" val="14943628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Section Heade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4" y="0"/>
            <a:ext cx="12190052" cy="6858000"/>
          </a:xfrm>
          <a:prstGeom prst="rect">
            <a:avLst/>
          </a:prstGeom>
        </p:spPr>
      </p:pic>
      <p:sp>
        <p:nvSpPr>
          <p:cNvPr id="3" name="Text Placeholder 2"/>
          <p:cNvSpPr>
            <a:spLocks noGrp="1"/>
          </p:cNvSpPr>
          <p:nvPr>
            <p:ph type="body" idx="1" hasCustomPrompt="1"/>
          </p:nvPr>
        </p:nvSpPr>
        <p:spPr>
          <a:xfrm>
            <a:off x="381900" y="1390148"/>
            <a:ext cx="11418214" cy="679268"/>
          </a:xfrm>
        </p:spPr>
        <p:txBody>
          <a:bodyPr/>
          <a:lstStyle>
            <a:lvl1pPr marL="0" indent="0">
              <a:buFont typeface="Arial" panose="020B0604020202020204" pitchFamily="34" charset="0"/>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One</a:t>
            </a:r>
          </a:p>
        </p:txBody>
      </p:sp>
      <p:pic>
        <p:nvPicPr>
          <p:cNvPr id="6" name="Picture 5"/>
          <p:cNvPicPr>
            <a:picLocks/>
          </p:cNvPicPr>
          <p:nvPr userDrawn="1"/>
        </p:nvPicPr>
        <p:blipFill>
          <a:blip r:embed="rId3"/>
          <a:stretch>
            <a:fillRect/>
          </a:stretch>
        </p:blipFill>
        <p:spPr>
          <a:xfrm>
            <a:off x="10946095" y="155074"/>
            <a:ext cx="1080000" cy="1080000"/>
          </a:xfrm>
          <a:prstGeom prst="rect">
            <a:avLst/>
          </a:prstGeom>
          <a:ln>
            <a:solidFill>
              <a:srgbClr val="000000"/>
            </a:solidFill>
          </a:ln>
        </p:spPr>
      </p:pic>
      <p:sp>
        <p:nvSpPr>
          <p:cNvPr id="7" name="Rectangle 6"/>
          <p:cNvSpPr/>
          <p:nvPr userDrawn="1"/>
        </p:nvSpPr>
        <p:spPr>
          <a:xfrm>
            <a:off x="381899" y="451613"/>
            <a:ext cx="3733714" cy="584775"/>
          </a:xfrm>
          <a:prstGeom prst="rect">
            <a:avLst/>
          </a:prstGeom>
        </p:spPr>
        <p:txBody>
          <a:bodyPr wrap="none">
            <a:spAutoFit/>
          </a:bodyPr>
          <a:lstStyle/>
          <a:p>
            <a:r>
              <a:rPr lang="en-GB" sz="3200" dirty="0">
                <a:solidFill>
                  <a:schemeClr val="tx1"/>
                </a:solidFill>
                <a:latin typeface="Calibri" panose="020F0502020204030204" pitchFamily="34" charset="0"/>
                <a:cs typeface="Calibri" panose="020F0502020204030204" pitchFamily="34" charset="0"/>
              </a:rPr>
              <a:t>A thought for today…</a:t>
            </a:r>
          </a:p>
        </p:txBody>
      </p:sp>
    </p:spTree>
    <p:extLst>
      <p:ext uri="{BB962C8B-B14F-4D97-AF65-F5344CB8AC3E}">
        <p14:creationId xmlns:p14="http://schemas.microsoft.com/office/powerpoint/2010/main" val="2484014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4" y="0"/>
            <a:ext cx="12191026" cy="6858548"/>
          </a:xfrm>
          <a:prstGeom prst="rect">
            <a:avLst/>
          </a:prstGeom>
        </p:spPr>
      </p:pic>
      <p:sp>
        <p:nvSpPr>
          <p:cNvPr id="3" name="Text Placeholder 2"/>
          <p:cNvSpPr>
            <a:spLocks noGrp="1"/>
          </p:cNvSpPr>
          <p:nvPr>
            <p:ph type="body" idx="1" hasCustomPrompt="1"/>
          </p:nvPr>
        </p:nvSpPr>
        <p:spPr>
          <a:xfrm>
            <a:off x="359598" y="1395303"/>
            <a:ext cx="11650542" cy="679268"/>
          </a:xfrm>
        </p:spPr>
        <p:txBody>
          <a:bodyPr/>
          <a:lstStyle>
            <a:lvl1pPr marL="0" indent="0">
              <a:buFont typeface="Arial" panose="020B0604020202020204" pitchFamily="34" charset="0"/>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One</a:t>
            </a:r>
          </a:p>
        </p:txBody>
      </p:sp>
      <p:pic>
        <p:nvPicPr>
          <p:cNvPr id="8" name="Picture 7"/>
          <p:cNvPicPr>
            <a:picLocks/>
          </p:cNvPicPr>
          <p:nvPr userDrawn="1"/>
        </p:nvPicPr>
        <p:blipFill>
          <a:blip r:embed="rId3"/>
          <a:stretch>
            <a:fillRect/>
          </a:stretch>
        </p:blipFill>
        <p:spPr>
          <a:xfrm>
            <a:off x="10930140" y="162005"/>
            <a:ext cx="1080000" cy="1080000"/>
          </a:xfrm>
          <a:prstGeom prst="rect">
            <a:avLst/>
          </a:prstGeom>
          <a:ln>
            <a:solidFill>
              <a:srgbClr val="000000"/>
            </a:solidFill>
          </a:ln>
        </p:spPr>
      </p:pic>
      <p:sp>
        <p:nvSpPr>
          <p:cNvPr id="5" name="Rectangle 4"/>
          <p:cNvSpPr/>
          <p:nvPr userDrawn="1"/>
        </p:nvSpPr>
        <p:spPr>
          <a:xfrm>
            <a:off x="381899" y="451613"/>
            <a:ext cx="3733714" cy="584775"/>
          </a:xfrm>
          <a:prstGeom prst="rect">
            <a:avLst/>
          </a:prstGeom>
        </p:spPr>
        <p:txBody>
          <a:bodyPr wrap="none">
            <a:spAutoFit/>
          </a:bodyPr>
          <a:lstStyle/>
          <a:p>
            <a:r>
              <a:rPr lang="en-GB" sz="3200" dirty="0">
                <a:solidFill>
                  <a:srgbClr val="FFFF00"/>
                </a:solidFill>
                <a:latin typeface="Calibri" panose="020F0502020204030204" pitchFamily="34" charset="0"/>
                <a:cs typeface="Calibri" panose="020F0502020204030204" pitchFamily="34" charset="0"/>
              </a:rPr>
              <a:t>A thought for today…</a:t>
            </a:r>
          </a:p>
        </p:txBody>
      </p:sp>
    </p:spTree>
    <p:extLst>
      <p:ext uri="{BB962C8B-B14F-4D97-AF65-F5344CB8AC3E}">
        <p14:creationId xmlns:p14="http://schemas.microsoft.com/office/powerpoint/2010/main" val="3283681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Section Heade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4" y="0"/>
            <a:ext cx="12191026" cy="6858548"/>
          </a:xfrm>
          <a:prstGeom prst="rect">
            <a:avLst/>
          </a:prstGeom>
        </p:spPr>
      </p:pic>
      <p:sp>
        <p:nvSpPr>
          <p:cNvPr id="3" name="Text Placeholder 2"/>
          <p:cNvSpPr>
            <a:spLocks noGrp="1"/>
          </p:cNvSpPr>
          <p:nvPr>
            <p:ph type="body" idx="1" hasCustomPrompt="1"/>
          </p:nvPr>
        </p:nvSpPr>
        <p:spPr>
          <a:xfrm>
            <a:off x="381899" y="1393373"/>
            <a:ext cx="11331130" cy="679268"/>
          </a:xfrm>
        </p:spPr>
        <p:txBody>
          <a:bodyPr/>
          <a:lstStyle>
            <a:lvl1pPr marL="0" indent="0">
              <a:buFont typeface="Arial" panose="020B0604020202020204" pitchFamily="34" charset="0"/>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One</a:t>
            </a:r>
          </a:p>
        </p:txBody>
      </p:sp>
      <p:pic>
        <p:nvPicPr>
          <p:cNvPr id="6" name="Picture 5"/>
          <p:cNvPicPr>
            <a:picLocks/>
          </p:cNvPicPr>
          <p:nvPr userDrawn="1"/>
        </p:nvPicPr>
        <p:blipFill>
          <a:blip r:embed="rId3"/>
          <a:stretch>
            <a:fillRect/>
          </a:stretch>
        </p:blipFill>
        <p:spPr>
          <a:xfrm>
            <a:off x="10907892" y="198258"/>
            <a:ext cx="1080000" cy="1080000"/>
          </a:xfrm>
          <a:prstGeom prst="rect">
            <a:avLst/>
          </a:prstGeom>
          <a:ln>
            <a:solidFill>
              <a:srgbClr val="000000"/>
            </a:solidFill>
          </a:ln>
        </p:spPr>
      </p:pic>
      <p:sp>
        <p:nvSpPr>
          <p:cNvPr id="7" name="Rectangle 6"/>
          <p:cNvSpPr/>
          <p:nvPr userDrawn="1"/>
        </p:nvSpPr>
        <p:spPr>
          <a:xfrm>
            <a:off x="381899" y="451613"/>
            <a:ext cx="3733714" cy="584775"/>
          </a:xfrm>
          <a:prstGeom prst="rect">
            <a:avLst/>
          </a:prstGeom>
        </p:spPr>
        <p:txBody>
          <a:bodyPr wrap="none">
            <a:spAutoFit/>
          </a:bodyPr>
          <a:lstStyle/>
          <a:p>
            <a:r>
              <a:rPr lang="en-GB" sz="3200" dirty="0">
                <a:solidFill>
                  <a:srgbClr val="FFFF00"/>
                </a:solidFill>
                <a:latin typeface="Calibri" panose="020F0502020204030204" pitchFamily="34" charset="0"/>
                <a:cs typeface="Calibri" panose="020F0502020204030204" pitchFamily="34" charset="0"/>
              </a:rPr>
              <a:t>A thought for today…</a:t>
            </a:r>
          </a:p>
        </p:txBody>
      </p:sp>
    </p:spTree>
    <p:extLst>
      <p:ext uri="{BB962C8B-B14F-4D97-AF65-F5344CB8AC3E}">
        <p14:creationId xmlns:p14="http://schemas.microsoft.com/office/powerpoint/2010/main" val="2095720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4" y="0"/>
            <a:ext cx="12191026" cy="6858548"/>
          </a:xfrm>
          <a:prstGeom prst="rect">
            <a:avLst/>
          </a:prstGeom>
        </p:spPr>
      </p:pic>
      <p:sp>
        <p:nvSpPr>
          <p:cNvPr id="3" name="Text Placeholder 2"/>
          <p:cNvSpPr>
            <a:spLocks noGrp="1"/>
          </p:cNvSpPr>
          <p:nvPr>
            <p:ph type="body" idx="1" hasCustomPrompt="1"/>
          </p:nvPr>
        </p:nvSpPr>
        <p:spPr>
          <a:xfrm>
            <a:off x="441543" y="1383500"/>
            <a:ext cx="11309888" cy="679268"/>
          </a:xfrm>
        </p:spPr>
        <p:txBody>
          <a:bodyPr/>
          <a:lstStyle>
            <a:lvl1pPr marL="0" indent="0">
              <a:buFont typeface="Arial" panose="020B0604020202020204" pitchFamily="34" charset="0"/>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One</a:t>
            </a:r>
          </a:p>
        </p:txBody>
      </p:sp>
      <p:pic>
        <p:nvPicPr>
          <p:cNvPr id="8" name="Picture 7"/>
          <p:cNvPicPr>
            <a:picLocks/>
          </p:cNvPicPr>
          <p:nvPr userDrawn="1"/>
        </p:nvPicPr>
        <p:blipFill>
          <a:blip r:embed="rId3"/>
          <a:stretch>
            <a:fillRect/>
          </a:stretch>
        </p:blipFill>
        <p:spPr>
          <a:xfrm>
            <a:off x="10926859" y="191521"/>
            <a:ext cx="1080000" cy="1080000"/>
          </a:xfrm>
          <a:prstGeom prst="rect">
            <a:avLst/>
          </a:prstGeom>
          <a:ln>
            <a:solidFill>
              <a:srgbClr val="000000"/>
            </a:solidFill>
          </a:ln>
        </p:spPr>
      </p:pic>
      <p:sp>
        <p:nvSpPr>
          <p:cNvPr id="5" name="Rectangle 4"/>
          <p:cNvSpPr/>
          <p:nvPr userDrawn="1"/>
        </p:nvSpPr>
        <p:spPr>
          <a:xfrm>
            <a:off x="381899" y="451613"/>
            <a:ext cx="3733714" cy="584775"/>
          </a:xfrm>
          <a:prstGeom prst="rect">
            <a:avLst/>
          </a:prstGeom>
        </p:spPr>
        <p:txBody>
          <a:bodyPr wrap="none">
            <a:spAutoFit/>
          </a:bodyPr>
          <a:lstStyle/>
          <a:p>
            <a:r>
              <a:rPr lang="en-GB" sz="3200" dirty="0">
                <a:solidFill>
                  <a:srgbClr val="FFFF00"/>
                </a:solidFill>
                <a:latin typeface="Calibri" panose="020F0502020204030204" pitchFamily="34" charset="0"/>
                <a:cs typeface="Calibri" panose="020F0502020204030204" pitchFamily="34" charset="0"/>
              </a:rPr>
              <a:t>A thought for today…</a:t>
            </a:r>
          </a:p>
        </p:txBody>
      </p:sp>
    </p:spTree>
    <p:extLst>
      <p:ext uri="{BB962C8B-B14F-4D97-AF65-F5344CB8AC3E}">
        <p14:creationId xmlns:p14="http://schemas.microsoft.com/office/powerpoint/2010/main" val="1902612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Section Heade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4" y="0"/>
            <a:ext cx="12190052" cy="6858000"/>
          </a:xfrm>
          <a:prstGeom prst="rect">
            <a:avLst/>
          </a:prstGeom>
        </p:spPr>
      </p:pic>
      <p:sp>
        <p:nvSpPr>
          <p:cNvPr id="3" name="Text Placeholder 2"/>
          <p:cNvSpPr>
            <a:spLocks noGrp="1"/>
          </p:cNvSpPr>
          <p:nvPr>
            <p:ph type="body" idx="1" hasCustomPrompt="1"/>
          </p:nvPr>
        </p:nvSpPr>
        <p:spPr>
          <a:xfrm>
            <a:off x="464100" y="1454333"/>
            <a:ext cx="11449226" cy="679268"/>
          </a:xfrm>
        </p:spPr>
        <p:txBody>
          <a:bodyPr/>
          <a:lstStyle>
            <a:lvl1pPr marL="0" indent="0">
              <a:buFont typeface="Arial" panose="020B0604020202020204" pitchFamily="34" charset="0"/>
              <a:buNone/>
              <a:defRPr sz="3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One</a:t>
            </a:r>
          </a:p>
        </p:txBody>
      </p:sp>
      <p:pic>
        <p:nvPicPr>
          <p:cNvPr id="6" name="Picture 5"/>
          <p:cNvPicPr>
            <a:picLocks/>
          </p:cNvPicPr>
          <p:nvPr userDrawn="1"/>
        </p:nvPicPr>
        <p:blipFill>
          <a:blip r:embed="rId3" cstate="print">
            <a:extLst>
              <a:ext uri="{28A0092B-C50C-407E-A947-70E740481C1C}">
                <a14:useLocalDpi xmlns:a14="http://schemas.microsoft.com/office/drawing/2010/main" val="0"/>
              </a:ext>
            </a:extLst>
          </a:blip>
          <a:stretch>
            <a:fillRect/>
          </a:stretch>
        </p:blipFill>
        <p:spPr>
          <a:xfrm>
            <a:off x="10911262" y="220862"/>
            <a:ext cx="1080000" cy="1080000"/>
          </a:xfrm>
          <a:prstGeom prst="rect">
            <a:avLst/>
          </a:prstGeom>
          <a:ln>
            <a:solidFill>
              <a:schemeClr val="tx1"/>
            </a:solidFill>
          </a:ln>
        </p:spPr>
      </p:pic>
      <p:sp>
        <p:nvSpPr>
          <p:cNvPr id="7" name="Rectangle 6"/>
          <p:cNvSpPr/>
          <p:nvPr userDrawn="1"/>
        </p:nvSpPr>
        <p:spPr>
          <a:xfrm>
            <a:off x="381899" y="451613"/>
            <a:ext cx="3733714" cy="584775"/>
          </a:xfrm>
          <a:prstGeom prst="rect">
            <a:avLst/>
          </a:prstGeom>
        </p:spPr>
        <p:txBody>
          <a:bodyPr wrap="none">
            <a:spAutoFit/>
          </a:bodyPr>
          <a:lstStyle/>
          <a:p>
            <a:r>
              <a:rPr lang="en-GB" sz="3200" dirty="0">
                <a:solidFill>
                  <a:schemeClr val="tx1"/>
                </a:solidFill>
                <a:latin typeface="Calibri" panose="020F0502020204030204" pitchFamily="34" charset="0"/>
                <a:cs typeface="Calibri" panose="020F0502020204030204" pitchFamily="34" charset="0"/>
              </a:rPr>
              <a:t>A thought for today…</a:t>
            </a:r>
          </a:p>
        </p:txBody>
      </p:sp>
    </p:spTree>
    <p:extLst>
      <p:ext uri="{BB962C8B-B14F-4D97-AF65-F5344CB8AC3E}">
        <p14:creationId xmlns:p14="http://schemas.microsoft.com/office/powerpoint/2010/main" val="952371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Section Heade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42" y="0"/>
            <a:ext cx="12191026" cy="6858548"/>
          </a:xfrm>
          <a:prstGeom prst="rect">
            <a:avLst/>
          </a:prstGeom>
        </p:spPr>
      </p:pic>
      <p:sp>
        <p:nvSpPr>
          <p:cNvPr id="3" name="Text Placeholder 2"/>
          <p:cNvSpPr>
            <a:spLocks noGrp="1"/>
          </p:cNvSpPr>
          <p:nvPr>
            <p:ph type="body" idx="1" hasCustomPrompt="1"/>
          </p:nvPr>
        </p:nvSpPr>
        <p:spPr>
          <a:xfrm>
            <a:off x="429266" y="1402082"/>
            <a:ext cx="11568128" cy="679268"/>
          </a:xfrm>
        </p:spPr>
        <p:txBody>
          <a:bodyPr/>
          <a:lstStyle>
            <a:lvl1pPr marL="0" indent="0">
              <a:buFont typeface="Arial" panose="020B0604020202020204" pitchFamily="34" charset="0"/>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One</a:t>
            </a:r>
          </a:p>
        </p:txBody>
      </p:sp>
      <p:pic>
        <p:nvPicPr>
          <p:cNvPr id="6" name="Picture 5"/>
          <p:cNvPicPr>
            <a:picLocks/>
          </p:cNvPicPr>
          <p:nvPr userDrawn="1"/>
        </p:nvPicPr>
        <p:blipFill>
          <a:blip r:embed="rId3"/>
          <a:stretch>
            <a:fillRect/>
          </a:stretch>
        </p:blipFill>
        <p:spPr>
          <a:xfrm>
            <a:off x="10917394" y="191521"/>
            <a:ext cx="1080000" cy="1080000"/>
          </a:xfrm>
          <a:prstGeom prst="rect">
            <a:avLst/>
          </a:prstGeom>
          <a:ln>
            <a:solidFill>
              <a:srgbClr val="000000"/>
            </a:solidFill>
          </a:ln>
        </p:spPr>
      </p:pic>
      <p:sp>
        <p:nvSpPr>
          <p:cNvPr id="7" name="Rectangle 6"/>
          <p:cNvSpPr/>
          <p:nvPr userDrawn="1"/>
        </p:nvSpPr>
        <p:spPr>
          <a:xfrm>
            <a:off x="381899" y="451613"/>
            <a:ext cx="3733714" cy="584775"/>
          </a:xfrm>
          <a:prstGeom prst="rect">
            <a:avLst/>
          </a:prstGeom>
        </p:spPr>
        <p:txBody>
          <a:bodyPr wrap="none">
            <a:spAutoFit/>
          </a:bodyPr>
          <a:lstStyle/>
          <a:p>
            <a:r>
              <a:rPr lang="en-GB" sz="3200" dirty="0">
                <a:solidFill>
                  <a:srgbClr val="FFFF00"/>
                </a:solidFill>
                <a:latin typeface="Calibri" panose="020F0502020204030204" pitchFamily="34" charset="0"/>
                <a:cs typeface="Calibri" panose="020F0502020204030204" pitchFamily="34" charset="0"/>
              </a:rPr>
              <a:t>A thought for today…</a:t>
            </a:r>
          </a:p>
        </p:txBody>
      </p:sp>
    </p:spTree>
    <p:extLst>
      <p:ext uri="{BB962C8B-B14F-4D97-AF65-F5344CB8AC3E}">
        <p14:creationId xmlns:p14="http://schemas.microsoft.com/office/powerpoint/2010/main" val="2585969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4" y="0"/>
            <a:ext cx="12190052" cy="6858000"/>
          </a:xfrm>
          <a:prstGeom prst="rect">
            <a:avLst/>
          </a:prstGeom>
        </p:spPr>
      </p:pic>
      <p:sp>
        <p:nvSpPr>
          <p:cNvPr id="3" name="Text Placeholder 2"/>
          <p:cNvSpPr>
            <a:spLocks noGrp="1"/>
          </p:cNvSpPr>
          <p:nvPr>
            <p:ph type="body" idx="1" hasCustomPrompt="1"/>
          </p:nvPr>
        </p:nvSpPr>
        <p:spPr>
          <a:xfrm>
            <a:off x="551186" y="2447109"/>
            <a:ext cx="10796264" cy="3642541"/>
          </a:xfrm>
        </p:spPr>
        <p:txBody>
          <a:bodyPr/>
          <a:lstStyle>
            <a:lvl1pPr marL="0" indent="0">
              <a:buFont typeface="Arial" panose="020B0604020202020204" pitchFamily="34" charset="0"/>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One</a:t>
            </a:r>
          </a:p>
          <a:p>
            <a:pPr lvl="0"/>
            <a:endParaRPr lang="en-US" dirty="0"/>
          </a:p>
          <a:p>
            <a:pPr lvl="0"/>
            <a:r>
              <a:rPr lang="en-US" dirty="0"/>
              <a:t>Or</a:t>
            </a:r>
          </a:p>
          <a:p>
            <a:pPr lvl="0"/>
            <a:endParaRPr lang="en-US" dirty="0"/>
          </a:p>
          <a:p>
            <a:pPr lvl="0"/>
            <a:r>
              <a:rPr lang="en-US" dirty="0"/>
              <a:t>Two</a:t>
            </a:r>
          </a:p>
        </p:txBody>
      </p:sp>
      <p:sp>
        <p:nvSpPr>
          <p:cNvPr id="5" name="TextBox 4"/>
          <p:cNvSpPr txBox="1"/>
          <p:nvPr userDrawn="1"/>
        </p:nvSpPr>
        <p:spPr>
          <a:xfrm>
            <a:off x="551186" y="548639"/>
            <a:ext cx="4818114" cy="584775"/>
          </a:xfrm>
          <a:prstGeom prst="rect">
            <a:avLst/>
          </a:prstGeom>
          <a:noFill/>
        </p:spPr>
        <p:txBody>
          <a:bodyPr wrap="none" rtlCol="0">
            <a:spAutoFit/>
          </a:bodyPr>
          <a:lstStyle/>
          <a:p>
            <a:r>
              <a:rPr lang="en-GB" sz="3200" dirty="0">
                <a:solidFill>
                  <a:schemeClr val="bg1"/>
                </a:solidFill>
              </a:rPr>
              <a:t>Putting</a:t>
            </a:r>
            <a:r>
              <a:rPr lang="en-GB" sz="3200" dirty="0">
                <a:solidFill>
                  <a:srgbClr val="FFFF00"/>
                </a:solidFill>
              </a:rPr>
              <a:t> praying </a:t>
            </a:r>
            <a:r>
              <a:rPr lang="en-GB" sz="3200" dirty="0">
                <a:solidFill>
                  <a:schemeClr val="bg1"/>
                </a:solidFill>
              </a:rPr>
              <a:t>into</a:t>
            </a:r>
            <a:r>
              <a:rPr lang="en-GB" sz="3200" dirty="0">
                <a:solidFill>
                  <a:srgbClr val="FFFF00"/>
                </a:solidFill>
              </a:rPr>
              <a:t> action</a:t>
            </a:r>
            <a:r>
              <a:rPr lang="en-GB" sz="3200" dirty="0">
                <a:solidFill>
                  <a:schemeClr val="bg1"/>
                </a:solidFill>
              </a:rPr>
              <a:t>!</a:t>
            </a:r>
          </a:p>
        </p:txBody>
      </p:sp>
      <p:sp>
        <p:nvSpPr>
          <p:cNvPr id="6" name="TextBox 5"/>
          <p:cNvSpPr txBox="1"/>
          <p:nvPr userDrawn="1"/>
        </p:nvSpPr>
        <p:spPr>
          <a:xfrm>
            <a:off x="551186" y="1389665"/>
            <a:ext cx="3621504" cy="584775"/>
          </a:xfrm>
          <a:prstGeom prst="rect">
            <a:avLst/>
          </a:prstGeom>
          <a:noFill/>
        </p:spPr>
        <p:txBody>
          <a:bodyPr wrap="none" rtlCol="0">
            <a:spAutoFit/>
          </a:bodyPr>
          <a:lstStyle/>
          <a:p>
            <a:r>
              <a:rPr lang="en-GB" sz="3200" dirty="0">
                <a:solidFill>
                  <a:srgbClr val="FFFF00"/>
                </a:solidFill>
              </a:rPr>
              <a:t>You might like to try:</a:t>
            </a:r>
          </a:p>
        </p:txBody>
      </p:sp>
      <p:pic>
        <p:nvPicPr>
          <p:cNvPr id="7" name="Picture 6"/>
          <p:cNvPicPr>
            <a:picLocks/>
          </p:cNvPicPr>
          <p:nvPr userDrawn="1"/>
        </p:nvPicPr>
        <p:blipFill>
          <a:blip r:embed="rId3"/>
          <a:stretch>
            <a:fillRect/>
          </a:stretch>
        </p:blipFill>
        <p:spPr>
          <a:xfrm>
            <a:off x="10964865" y="143555"/>
            <a:ext cx="1080000" cy="1080000"/>
          </a:xfrm>
          <a:prstGeom prst="rect">
            <a:avLst/>
          </a:prstGeom>
          <a:ln w="12700">
            <a:solidFill>
              <a:srgbClr val="000000"/>
            </a:solidFill>
          </a:ln>
        </p:spPr>
      </p:pic>
    </p:spTree>
    <p:extLst>
      <p:ext uri="{BB962C8B-B14F-4D97-AF65-F5344CB8AC3E}">
        <p14:creationId xmlns:p14="http://schemas.microsoft.com/office/powerpoint/2010/main" val="3436001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4" y="0"/>
            <a:ext cx="12190052" cy="6858000"/>
          </a:xfrm>
          <a:prstGeom prst="rect">
            <a:avLst/>
          </a:prstGeom>
        </p:spPr>
      </p:pic>
      <p:sp>
        <p:nvSpPr>
          <p:cNvPr id="3" name="Text Placeholder 2"/>
          <p:cNvSpPr>
            <a:spLocks noGrp="1"/>
          </p:cNvSpPr>
          <p:nvPr>
            <p:ph type="body" idx="1" hasCustomPrompt="1"/>
          </p:nvPr>
        </p:nvSpPr>
        <p:spPr>
          <a:xfrm>
            <a:off x="551186" y="2447109"/>
            <a:ext cx="10796264" cy="3642541"/>
          </a:xfrm>
        </p:spPr>
        <p:txBody>
          <a:bodyPr/>
          <a:lstStyle>
            <a:lvl1pPr marL="0" indent="0">
              <a:buFont typeface="Arial" panose="020B0604020202020204" pitchFamily="34" charset="0"/>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One</a:t>
            </a:r>
          </a:p>
          <a:p>
            <a:pPr lvl="0"/>
            <a:endParaRPr lang="en-US" dirty="0"/>
          </a:p>
          <a:p>
            <a:pPr lvl="0"/>
            <a:r>
              <a:rPr lang="en-US" dirty="0"/>
              <a:t>Or</a:t>
            </a:r>
          </a:p>
          <a:p>
            <a:pPr lvl="0"/>
            <a:endParaRPr lang="en-US" dirty="0"/>
          </a:p>
          <a:p>
            <a:pPr lvl="0"/>
            <a:r>
              <a:rPr lang="en-US" dirty="0"/>
              <a:t>Two</a:t>
            </a:r>
          </a:p>
        </p:txBody>
      </p:sp>
      <p:sp>
        <p:nvSpPr>
          <p:cNvPr id="5" name="TextBox 4"/>
          <p:cNvSpPr txBox="1"/>
          <p:nvPr userDrawn="1"/>
        </p:nvSpPr>
        <p:spPr>
          <a:xfrm>
            <a:off x="551186" y="548639"/>
            <a:ext cx="4713919" cy="584775"/>
          </a:xfrm>
          <a:prstGeom prst="rect">
            <a:avLst/>
          </a:prstGeom>
          <a:noFill/>
        </p:spPr>
        <p:txBody>
          <a:bodyPr wrap="none" rtlCol="0">
            <a:spAutoFit/>
          </a:bodyPr>
          <a:lstStyle/>
          <a:p>
            <a:r>
              <a:rPr lang="en-GB" sz="3200" dirty="0">
                <a:solidFill>
                  <a:schemeClr val="bg1"/>
                </a:solidFill>
              </a:rPr>
              <a:t>Putting</a:t>
            </a:r>
            <a:r>
              <a:rPr lang="en-GB" sz="3200" dirty="0">
                <a:solidFill>
                  <a:srgbClr val="FFFF00"/>
                </a:solidFill>
              </a:rPr>
              <a:t> </a:t>
            </a:r>
            <a:r>
              <a:rPr lang="en-GB" sz="3200" dirty="0">
                <a:solidFill>
                  <a:schemeClr val="tx1"/>
                </a:solidFill>
              </a:rPr>
              <a:t>sharing</a:t>
            </a:r>
            <a:r>
              <a:rPr lang="en-GB" sz="3200" dirty="0">
                <a:solidFill>
                  <a:srgbClr val="FFFF00"/>
                </a:solidFill>
              </a:rPr>
              <a:t> </a:t>
            </a:r>
            <a:r>
              <a:rPr lang="en-GB" sz="3200" dirty="0">
                <a:solidFill>
                  <a:schemeClr val="bg1"/>
                </a:solidFill>
              </a:rPr>
              <a:t>into</a:t>
            </a:r>
            <a:r>
              <a:rPr lang="en-GB" sz="3200" dirty="0">
                <a:solidFill>
                  <a:srgbClr val="FFFF00"/>
                </a:solidFill>
              </a:rPr>
              <a:t> </a:t>
            </a:r>
            <a:r>
              <a:rPr lang="en-GB" sz="3200" dirty="0">
                <a:solidFill>
                  <a:schemeClr val="tx1"/>
                </a:solidFill>
              </a:rPr>
              <a:t>action</a:t>
            </a:r>
            <a:r>
              <a:rPr lang="en-GB" sz="3200" dirty="0">
                <a:solidFill>
                  <a:schemeClr val="bg1"/>
                </a:solidFill>
              </a:rPr>
              <a:t>!</a:t>
            </a:r>
          </a:p>
        </p:txBody>
      </p:sp>
      <p:sp>
        <p:nvSpPr>
          <p:cNvPr id="6" name="TextBox 5"/>
          <p:cNvSpPr txBox="1"/>
          <p:nvPr userDrawn="1"/>
        </p:nvSpPr>
        <p:spPr>
          <a:xfrm>
            <a:off x="551186" y="1389665"/>
            <a:ext cx="3621504" cy="584775"/>
          </a:xfrm>
          <a:prstGeom prst="rect">
            <a:avLst/>
          </a:prstGeom>
          <a:noFill/>
        </p:spPr>
        <p:txBody>
          <a:bodyPr wrap="none" rtlCol="0">
            <a:spAutoFit/>
          </a:bodyPr>
          <a:lstStyle/>
          <a:p>
            <a:r>
              <a:rPr lang="en-GB" sz="3200" dirty="0">
                <a:solidFill>
                  <a:schemeClr val="tx1"/>
                </a:solidFill>
              </a:rPr>
              <a:t>You might like to try:</a:t>
            </a:r>
          </a:p>
        </p:txBody>
      </p:sp>
      <p:pic>
        <p:nvPicPr>
          <p:cNvPr id="8" name="Picture 7"/>
          <p:cNvPicPr>
            <a:picLocks/>
          </p:cNvPicPr>
          <p:nvPr userDrawn="1"/>
        </p:nvPicPr>
        <p:blipFill>
          <a:blip r:embed="rId3"/>
          <a:stretch>
            <a:fillRect/>
          </a:stretch>
        </p:blipFill>
        <p:spPr>
          <a:xfrm>
            <a:off x="10973573" y="170262"/>
            <a:ext cx="1080000" cy="1080000"/>
          </a:xfrm>
          <a:prstGeom prst="rect">
            <a:avLst/>
          </a:prstGeom>
          <a:ln>
            <a:solidFill>
              <a:srgbClr val="000000"/>
            </a:solidFill>
          </a:ln>
        </p:spPr>
      </p:pic>
    </p:spTree>
    <p:extLst>
      <p:ext uri="{BB962C8B-B14F-4D97-AF65-F5344CB8AC3E}">
        <p14:creationId xmlns:p14="http://schemas.microsoft.com/office/powerpoint/2010/main" val="996077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4" y="0"/>
            <a:ext cx="12191026" cy="6858548"/>
          </a:xfrm>
          <a:prstGeom prst="rect">
            <a:avLst/>
          </a:prstGeom>
        </p:spPr>
      </p:pic>
      <p:sp>
        <p:nvSpPr>
          <p:cNvPr id="3" name="Text Placeholder 2"/>
          <p:cNvSpPr>
            <a:spLocks noGrp="1"/>
          </p:cNvSpPr>
          <p:nvPr>
            <p:ph type="body" idx="1" hasCustomPrompt="1"/>
          </p:nvPr>
        </p:nvSpPr>
        <p:spPr>
          <a:xfrm>
            <a:off x="551186" y="2447109"/>
            <a:ext cx="10796264" cy="3642541"/>
          </a:xfrm>
        </p:spPr>
        <p:txBody>
          <a:bodyPr/>
          <a:lstStyle>
            <a:lvl1pPr marL="0" indent="0">
              <a:buFont typeface="Arial" panose="020B0604020202020204" pitchFamily="34" charset="0"/>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One</a:t>
            </a:r>
          </a:p>
          <a:p>
            <a:pPr lvl="0"/>
            <a:endParaRPr lang="en-US" dirty="0"/>
          </a:p>
          <a:p>
            <a:pPr lvl="0"/>
            <a:r>
              <a:rPr lang="en-US" dirty="0"/>
              <a:t>Or</a:t>
            </a:r>
          </a:p>
          <a:p>
            <a:pPr lvl="0"/>
            <a:endParaRPr lang="en-US" dirty="0"/>
          </a:p>
          <a:p>
            <a:pPr lvl="0"/>
            <a:r>
              <a:rPr lang="en-US" dirty="0"/>
              <a:t>Two</a:t>
            </a:r>
          </a:p>
        </p:txBody>
      </p:sp>
      <p:sp>
        <p:nvSpPr>
          <p:cNvPr id="6" name="TextBox 5"/>
          <p:cNvSpPr txBox="1"/>
          <p:nvPr userDrawn="1"/>
        </p:nvSpPr>
        <p:spPr>
          <a:xfrm>
            <a:off x="551186" y="1389665"/>
            <a:ext cx="3621504" cy="584775"/>
          </a:xfrm>
          <a:prstGeom prst="rect">
            <a:avLst/>
          </a:prstGeom>
          <a:noFill/>
        </p:spPr>
        <p:txBody>
          <a:bodyPr wrap="none" rtlCol="0">
            <a:spAutoFit/>
          </a:bodyPr>
          <a:lstStyle/>
          <a:p>
            <a:r>
              <a:rPr lang="en-GB" sz="3200" dirty="0">
                <a:solidFill>
                  <a:srgbClr val="FFFF00"/>
                </a:solidFill>
              </a:rPr>
              <a:t>You might like to try:</a:t>
            </a:r>
          </a:p>
        </p:txBody>
      </p:sp>
      <p:sp>
        <p:nvSpPr>
          <p:cNvPr id="8" name="TextBox 7"/>
          <p:cNvSpPr txBox="1"/>
          <p:nvPr userDrawn="1"/>
        </p:nvSpPr>
        <p:spPr>
          <a:xfrm>
            <a:off x="551186" y="548639"/>
            <a:ext cx="5545301" cy="584775"/>
          </a:xfrm>
          <a:prstGeom prst="rect">
            <a:avLst/>
          </a:prstGeom>
          <a:noFill/>
        </p:spPr>
        <p:txBody>
          <a:bodyPr wrap="none" rtlCol="0">
            <a:spAutoFit/>
          </a:bodyPr>
          <a:lstStyle/>
          <a:p>
            <a:r>
              <a:rPr lang="en-GB" sz="3200" dirty="0">
                <a:solidFill>
                  <a:schemeClr val="bg1"/>
                </a:solidFill>
              </a:rPr>
              <a:t>Putting</a:t>
            </a:r>
            <a:r>
              <a:rPr lang="en-GB" sz="3200" dirty="0">
                <a:solidFill>
                  <a:srgbClr val="FFFF00"/>
                </a:solidFill>
              </a:rPr>
              <a:t> encouraging </a:t>
            </a:r>
            <a:r>
              <a:rPr lang="en-GB" sz="3200" dirty="0">
                <a:solidFill>
                  <a:schemeClr val="bg1"/>
                </a:solidFill>
              </a:rPr>
              <a:t>into</a:t>
            </a:r>
            <a:r>
              <a:rPr lang="en-GB" sz="3200" dirty="0">
                <a:solidFill>
                  <a:srgbClr val="FFFF00"/>
                </a:solidFill>
              </a:rPr>
              <a:t> action</a:t>
            </a:r>
            <a:r>
              <a:rPr lang="en-GB" sz="3200" dirty="0">
                <a:solidFill>
                  <a:schemeClr val="bg1"/>
                </a:solidFill>
              </a:rPr>
              <a:t>!</a:t>
            </a:r>
          </a:p>
        </p:txBody>
      </p:sp>
      <p:pic>
        <p:nvPicPr>
          <p:cNvPr id="9" name="Picture 8"/>
          <p:cNvPicPr>
            <a:picLocks/>
          </p:cNvPicPr>
          <p:nvPr userDrawn="1"/>
        </p:nvPicPr>
        <p:blipFill>
          <a:blip r:embed="rId3"/>
          <a:stretch>
            <a:fillRect/>
          </a:stretch>
        </p:blipFill>
        <p:spPr>
          <a:xfrm>
            <a:off x="10956643" y="143555"/>
            <a:ext cx="1080000" cy="1080000"/>
          </a:xfrm>
          <a:prstGeom prst="rect">
            <a:avLst/>
          </a:prstGeom>
          <a:ln>
            <a:solidFill>
              <a:srgbClr val="000000"/>
            </a:solidFill>
          </a:ln>
        </p:spPr>
      </p:pic>
    </p:spTree>
    <p:extLst>
      <p:ext uri="{BB962C8B-B14F-4D97-AF65-F5344CB8AC3E}">
        <p14:creationId xmlns:p14="http://schemas.microsoft.com/office/powerpoint/2010/main" val="2647023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4" y="0"/>
            <a:ext cx="12191026" cy="6858548"/>
          </a:xfrm>
          <a:prstGeom prst="rect">
            <a:avLst/>
          </a:prstGeom>
        </p:spPr>
      </p:pic>
      <p:sp>
        <p:nvSpPr>
          <p:cNvPr id="3" name="Text Placeholder 2"/>
          <p:cNvSpPr>
            <a:spLocks noGrp="1"/>
          </p:cNvSpPr>
          <p:nvPr>
            <p:ph type="body" idx="1" hasCustomPrompt="1"/>
          </p:nvPr>
        </p:nvSpPr>
        <p:spPr>
          <a:xfrm>
            <a:off x="551186" y="2447109"/>
            <a:ext cx="10796264" cy="3642541"/>
          </a:xfrm>
        </p:spPr>
        <p:txBody>
          <a:bodyPr/>
          <a:lstStyle>
            <a:lvl1pPr marL="0" indent="0">
              <a:buFont typeface="Arial" panose="020B0604020202020204" pitchFamily="34" charset="0"/>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One</a:t>
            </a:r>
          </a:p>
          <a:p>
            <a:pPr lvl="0"/>
            <a:endParaRPr lang="en-US" dirty="0"/>
          </a:p>
          <a:p>
            <a:pPr lvl="0"/>
            <a:r>
              <a:rPr lang="en-US" dirty="0"/>
              <a:t>Or</a:t>
            </a:r>
          </a:p>
          <a:p>
            <a:pPr lvl="0"/>
            <a:endParaRPr lang="en-US" dirty="0"/>
          </a:p>
          <a:p>
            <a:pPr lvl="0"/>
            <a:r>
              <a:rPr lang="en-US" dirty="0"/>
              <a:t>Two</a:t>
            </a:r>
          </a:p>
        </p:txBody>
      </p:sp>
      <p:sp>
        <p:nvSpPr>
          <p:cNvPr id="6" name="TextBox 5"/>
          <p:cNvSpPr txBox="1"/>
          <p:nvPr userDrawn="1"/>
        </p:nvSpPr>
        <p:spPr>
          <a:xfrm>
            <a:off x="551186" y="1389665"/>
            <a:ext cx="3621504" cy="584775"/>
          </a:xfrm>
          <a:prstGeom prst="rect">
            <a:avLst/>
          </a:prstGeom>
          <a:noFill/>
        </p:spPr>
        <p:txBody>
          <a:bodyPr wrap="none" rtlCol="0">
            <a:spAutoFit/>
          </a:bodyPr>
          <a:lstStyle/>
          <a:p>
            <a:r>
              <a:rPr lang="en-GB" sz="3200" dirty="0">
                <a:solidFill>
                  <a:srgbClr val="FFFF00"/>
                </a:solidFill>
              </a:rPr>
              <a:t>You might like to try:</a:t>
            </a:r>
          </a:p>
        </p:txBody>
      </p:sp>
      <p:sp>
        <p:nvSpPr>
          <p:cNvPr id="10" name="TextBox 9"/>
          <p:cNvSpPr txBox="1"/>
          <p:nvPr userDrawn="1"/>
        </p:nvSpPr>
        <p:spPr>
          <a:xfrm>
            <a:off x="551186" y="548639"/>
            <a:ext cx="4842608" cy="584775"/>
          </a:xfrm>
          <a:prstGeom prst="rect">
            <a:avLst/>
          </a:prstGeom>
          <a:noFill/>
        </p:spPr>
        <p:txBody>
          <a:bodyPr wrap="none" rtlCol="0">
            <a:spAutoFit/>
          </a:bodyPr>
          <a:lstStyle/>
          <a:p>
            <a:r>
              <a:rPr lang="en-GB" sz="3200" dirty="0">
                <a:solidFill>
                  <a:schemeClr val="bg1"/>
                </a:solidFill>
              </a:rPr>
              <a:t>Putting</a:t>
            </a:r>
            <a:r>
              <a:rPr lang="en-GB" sz="3200" dirty="0">
                <a:solidFill>
                  <a:srgbClr val="FFFF00"/>
                </a:solidFill>
              </a:rPr>
              <a:t> creating </a:t>
            </a:r>
            <a:r>
              <a:rPr lang="en-GB" sz="3200" dirty="0">
                <a:solidFill>
                  <a:schemeClr val="bg1"/>
                </a:solidFill>
              </a:rPr>
              <a:t>into</a:t>
            </a:r>
            <a:r>
              <a:rPr lang="en-GB" sz="3200" dirty="0">
                <a:solidFill>
                  <a:srgbClr val="FFFF00"/>
                </a:solidFill>
              </a:rPr>
              <a:t> action</a:t>
            </a:r>
            <a:r>
              <a:rPr lang="en-GB" sz="3200" dirty="0">
                <a:solidFill>
                  <a:schemeClr val="bg1"/>
                </a:solidFill>
              </a:rPr>
              <a:t>!</a:t>
            </a:r>
          </a:p>
        </p:txBody>
      </p:sp>
      <p:pic>
        <p:nvPicPr>
          <p:cNvPr id="11" name="Picture 10"/>
          <p:cNvPicPr>
            <a:picLocks/>
          </p:cNvPicPr>
          <p:nvPr userDrawn="1"/>
        </p:nvPicPr>
        <p:blipFill>
          <a:blip r:embed="rId3"/>
          <a:stretch>
            <a:fillRect/>
          </a:stretch>
        </p:blipFill>
        <p:spPr>
          <a:xfrm>
            <a:off x="10956643" y="143555"/>
            <a:ext cx="1080000" cy="1080000"/>
          </a:xfrm>
          <a:prstGeom prst="rect">
            <a:avLst/>
          </a:prstGeom>
          <a:ln>
            <a:solidFill>
              <a:srgbClr val="000000"/>
            </a:solidFill>
          </a:ln>
        </p:spPr>
      </p:pic>
    </p:spTree>
    <p:extLst>
      <p:ext uri="{BB962C8B-B14F-4D97-AF65-F5344CB8AC3E}">
        <p14:creationId xmlns:p14="http://schemas.microsoft.com/office/powerpoint/2010/main" val="1362453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48" y="0"/>
            <a:ext cx="12190052" cy="6858000"/>
          </a:xfrm>
          <a:prstGeom prst="rect">
            <a:avLst/>
          </a:prstGeom>
        </p:spPr>
      </p:pic>
      <p:sp>
        <p:nvSpPr>
          <p:cNvPr id="3" name="Text Placeholder 2"/>
          <p:cNvSpPr>
            <a:spLocks noGrp="1"/>
          </p:cNvSpPr>
          <p:nvPr>
            <p:ph type="body" idx="1" hasCustomPrompt="1"/>
          </p:nvPr>
        </p:nvSpPr>
        <p:spPr>
          <a:xfrm>
            <a:off x="498934" y="461555"/>
            <a:ext cx="10796264" cy="679268"/>
          </a:xfrm>
        </p:spPr>
        <p:txBody>
          <a:bodyPr/>
          <a:lstStyle>
            <a:lvl1pPr marL="0" indent="0">
              <a:buFont typeface="Arial" panose="020B0604020202020204" pitchFamily="34" charset="0"/>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One</a:t>
            </a:r>
          </a:p>
        </p:txBody>
      </p:sp>
      <p:pic>
        <p:nvPicPr>
          <p:cNvPr id="8" name="Picture 7"/>
          <p:cNvPicPr>
            <a:picLocks/>
          </p:cNvPicPr>
          <p:nvPr userDrawn="1"/>
        </p:nvPicPr>
        <p:blipFill>
          <a:blip r:embed="rId3"/>
          <a:stretch>
            <a:fillRect/>
          </a:stretch>
        </p:blipFill>
        <p:spPr>
          <a:xfrm>
            <a:off x="10922657" y="5594193"/>
            <a:ext cx="1080000" cy="1080000"/>
          </a:xfrm>
          <a:prstGeom prst="rect">
            <a:avLst/>
          </a:prstGeom>
          <a:ln w="12700">
            <a:solidFill>
              <a:srgbClr val="000000"/>
            </a:solidFill>
          </a:ln>
        </p:spPr>
      </p:pic>
    </p:spTree>
    <p:extLst>
      <p:ext uri="{BB962C8B-B14F-4D97-AF65-F5344CB8AC3E}">
        <p14:creationId xmlns:p14="http://schemas.microsoft.com/office/powerpoint/2010/main" val="2536770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4" y="0"/>
            <a:ext cx="12191026" cy="6858548"/>
          </a:xfrm>
          <a:prstGeom prst="rect">
            <a:avLst/>
          </a:prstGeom>
        </p:spPr>
      </p:pic>
      <p:sp>
        <p:nvSpPr>
          <p:cNvPr id="3" name="Text Placeholder 2"/>
          <p:cNvSpPr>
            <a:spLocks noGrp="1"/>
          </p:cNvSpPr>
          <p:nvPr>
            <p:ph type="body" idx="1" hasCustomPrompt="1"/>
          </p:nvPr>
        </p:nvSpPr>
        <p:spPr>
          <a:xfrm>
            <a:off x="551186" y="2447109"/>
            <a:ext cx="10796264" cy="3642541"/>
          </a:xfrm>
        </p:spPr>
        <p:txBody>
          <a:bodyPr/>
          <a:lstStyle>
            <a:lvl1pPr marL="0" indent="0">
              <a:buFont typeface="Arial" panose="020B0604020202020204" pitchFamily="34" charset="0"/>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One</a:t>
            </a:r>
          </a:p>
          <a:p>
            <a:pPr lvl="0"/>
            <a:endParaRPr lang="en-US" dirty="0"/>
          </a:p>
          <a:p>
            <a:pPr lvl="0"/>
            <a:r>
              <a:rPr lang="en-US" dirty="0"/>
              <a:t>Or</a:t>
            </a:r>
          </a:p>
          <a:p>
            <a:pPr lvl="0"/>
            <a:endParaRPr lang="en-US" dirty="0"/>
          </a:p>
          <a:p>
            <a:pPr lvl="0"/>
            <a:r>
              <a:rPr lang="en-US" dirty="0"/>
              <a:t>Two</a:t>
            </a:r>
          </a:p>
        </p:txBody>
      </p:sp>
      <p:sp>
        <p:nvSpPr>
          <p:cNvPr id="6" name="TextBox 5"/>
          <p:cNvSpPr txBox="1"/>
          <p:nvPr userDrawn="1"/>
        </p:nvSpPr>
        <p:spPr>
          <a:xfrm>
            <a:off x="551186" y="1389665"/>
            <a:ext cx="3621504" cy="584775"/>
          </a:xfrm>
          <a:prstGeom prst="rect">
            <a:avLst/>
          </a:prstGeom>
          <a:noFill/>
        </p:spPr>
        <p:txBody>
          <a:bodyPr wrap="none" rtlCol="0">
            <a:spAutoFit/>
          </a:bodyPr>
          <a:lstStyle/>
          <a:p>
            <a:r>
              <a:rPr lang="en-GB" sz="3200" dirty="0">
                <a:solidFill>
                  <a:srgbClr val="FFFF00"/>
                </a:solidFill>
              </a:rPr>
              <a:t>You might like to try:</a:t>
            </a:r>
          </a:p>
        </p:txBody>
      </p:sp>
      <p:sp>
        <p:nvSpPr>
          <p:cNvPr id="8" name="TextBox 7"/>
          <p:cNvSpPr txBox="1"/>
          <p:nvPr userDrawn="1"/>
        </p:nvSpPr>
        <p:spPr>
          <a:xfrm>
            <a:off x="551186" y="548639"/>
            <a:ext cx="5354158" cy="584775"/>
          </a:xfrm>
          <a:prstGeom prst="rect">
            <a:avLst/>
          </a:prstGeom>
          <a:noFill/>
        </p:spPr>
        <p:txBody>
          <a:bodyPr wrap="none" rtlCol="0">
            <a:spAutoFit/>
          </a:bodyPr>
          <a:lstStyle/>
          <a:p>
            <a:r>
              <a:rPr lang="en-GB" sz="3200" dirty="0">
                <a:solidFill>
                  <a:schemeClr val="bg1"/>
                </a:solidFill>
              </a:rPr>
              <a:t>Putting</a:t>
            </a:r>
            <a:r>
              <a:rPr lang="en-GB" sz="3200" dirty="0">
                <a:solidFill>
                  <a:srgbClr val="FFFF00"/>
                </a:solidFill>
              </a:rPr>
              <a:t> celebrating </a:t>
            </a:r>
            <a:r>
              <a:rPr lang="en-GB" sz="3200" dirty="0">
                <a:solidFill>
                  <a:schemeClr val="bg1"/>
                </a:solidFill>
              </a:rPr>
              <a:t>into</a:t>
            </a:r>
            <a:r>
              <a:rPr lang="en-GB" sz="3200" dirty="0">
                <a:solidFill>
                  <a:srgbClr val="FFFF00"/>
                </a:solidFill>
              </a:rPr>
              <a:t> action</a:t>
            </a:r>
            <a:r>
              <a:rPr lang="en-GB" sz="3200" dirty="0">
                <a:solidFill>
                  <a:schemeClr val="bg1"/>
                </a:solidFill>
              </a:rPr>
              <a:t>!</a:t>
            </a:r>
          </a:p>
        </p:txBody>
      </p:sp>
      <p:pic>
        <p:nvPicPr>
          <p:cNvPr id="11" name="Picture 10"/>
          <p:cNvPicPr>
            <a:picLocks/>
          </p:cNvPicPr>
          <p:nvPr userDrawn="1"/>
        </p:nvPicPr>
        <p:blipFill>
          <a:blip r:embed="rId3"/>
          <a:stretch>
            <a:fillRect/>
          </a:stretch>
        </p:blipFill>
        <p:spPr>
          <a:xfrm>
            <a:off x="10947934" y="143555"/>
            <a:ext cx="1080000" cy="1080000"/>
          </a:xfrm>
          <a:prstGeom prst="rect">
            <a:avLst/>
          </a:prstGeom>
          <a:ln>
            <a:solidFill>
              <a:srgbClr val="000000"/>
            </a:solidFill>
          </a:ln>
        </p:spPr>
      </p:pic>
    </p:spTree>
    <p:extLst>
      <p:ext uri="{BB962C8B-B14F-4D97-AF65-F5344CB8AC3E}">
        <p14:creationId xmlns:p14="http://schemas.microsoft.com/office/powerpoint/2010/main" val="2027785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4" y="0"/>
            <a:ext cx="12190052" cy="6858000"/>
          </a:xfrm>
          <a:prstGeom prst="rect">
            <a:avLst/>
          </a:prstGeom>
        </p:spPr>
      </p:pic>
      <p:sp>
        <p:nvSpPr>
          <p:cNvPr id="3" name="Text Placeholder 2"/>
          <p:cNvSpPr>
            <a:spLocks noGrp="1"/>
          </p:cNvSpPr>
          <p:nvPr>
            <p:ph type="body" idx="1" hasCustomPrompt="1"/>
          </p:nvPr>
        </p:nvSpPr>
        <p:spPr>
          <a:xfrm>
            <a:off x="551186" y="2447109"/>
            <a:ext cx="10796264" cy="3642541"/>
          </a:xfrm>
        </p:spPr>
        <p:txBody>
          <a:bodyPr/>
          <a:lstStyle>
            <a:lvl1pPr marL="0" indent="0">
              <a:buFont typeface="Arial" panose="020B0604020202020204" pitchFamily="34" charset="0"/>
              <a:buNone/>
              <a:defRPr sz="3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One</a:t>
            </a:r>
          </a:p>
          <a:p>
            <a:pPr lvl="0"/>
            <a:endParaRPr lang="en-US" dirty="0"/>
          </a:p>
          <a:p>
            <a:pPr lvl="0"/>
            <a:r>
              <a:rPr lang="en-US" dirty="0"/>
              <a:t>Or</a:t>
            </a:r>
          </a:p>
          <a:p>
            <a:pPr lvl="0"/>
            <a:endParaRPr lang="en-US" dirty="0"/>
          </a:p>
          <a:p>
            <a:pPr lvl="0"/>
            <a:r>
              <a:rPr lang="en-US" dirty="0"/>
              <a:t>Two</a:t>
            </a:r>
          </a:p>
        </p:txBody>
      </p:sp>
      <p:sp>
        <p:nvSpPr>
          <p:cNvPr id="10" name="TextBox 9"/>
          <p:cNvSpPr txBox="1"/>
          <p:nvPr userDrawn="1"/>
        </p:nvSpPr>
        <p:spPr>
          <a:xfrm>
            <a:off x="551186" y="548639"/>
            <a:ext cx="4631781" cy="584775"/>
          </a:xfrm>
          <a:prstGeom prst="rect">
            <a:avLst/>
          </a:prstGeom>
          <a:noFill/>
        </p:spPr>
        <p:txBody>
          <a:bodyPr wrap="none" rtlCol="0">
            <a:spAutoFit/>
          </a:bodyPr>
          <a:lstStyle/>
          <a:p>
            <a:r>
              <a:rPr lang="en-GB" sz="3200" dirty="0">
                <a:solidFill>
                  <a:schemeClr val="tx1"/>
                </a:solidFill>
              </a:rPr>
              <a:t>Putting</a:t>
            </a:r>
            <a:r>
              <a:rPr lang="en-GB" sz="3200" dirty="0">
                <a:solidFill>
                  <a:srgbClr val="FFFF00"/>
                </a:solidFill>
              </a:rPr>
              <a:t> </a:t>
            </a:r>
            <a:r>
              <a:rPr lang="en-GB" sz="3200" dirty="0">
                <a:solidFill>
                  <a:srgbClr val="0070C0"/>
                </a:solidFill>
              </a:rPr>
              <a:t>resting</a:t>
            </a:r>
            <a:r>
              <a:rPr lang="en-GB" sz="3200" dirty="0">
                <a:solidFill>
                  <a:srgbClr val="FFFF00"/>
                </a:solidFill>
              </a:rPr>
              <a:t> </a:t>
            </a:r>
            <a:r>
              <a:rPr lang="en-GB" sz="3200" dirty="0">
                <a:solidFill>
                  <a:schemeClr val="tx1"/>
                </a:solidFill>
              </a:rPr>
              <a:t>into</a:t>
            </a:r>
            <a:r>
              <a:rPr lang="en-GB" sz="3200" dirty="0">
                <a:solidFill>
                  <a:srgbClr val="FFFF00"/>
                </a:solidFill>
              </a:rPr>
              <a:t> </a:t>
            </a:r>
            <a:r>
              <a:rPr lang="en-GB" sz="3200" dirty="0">
                <a:solidFill>
                  <a:srgbClr val="0070C0"/>
                </a:solidFill>
              </a:rPr>
              <a:t>action</a:t>
            </a:r>
            <a:r>
              <a:rPr lang="en-GB" sz="3200" dirty="0">
                <a:solidFill>
                  <a:schemeClr val="tx1"/>
                </a:solidFill>
              </a:rPr>
              <a:t>!</a:t>
            </a:r>
          </a:p>
        </p:txBody>
      </p:sp>
      <p:sp>
        <p:nvSpPr>
          <p:cNvPr id="11" name="TextBox 10"/>
          <p:cNvSpPr txBox="1"/>
          <p:nvPr userDrawn="1"/>
        </p:nvSpPr>
        <p:spPr>
          <a:xfrm>
            <a:off x="551186" y="1389665"/>
            <a:ext cx="3621504" cy="584775"/>
          </a:xfrm>
          <a:prstGeom prst="rect">
            <a:avLst/>
          </a:prstGeom>
          <a:noFill/>
        </p:spPr>
        <p:txBody>
          <a:bodyPr wrap="none" rtlCol="0">
            <a:spAutoFit/>
          </a:bodyPr>
          <a:lstStyle/>
          <a:p>
            <a:r>
              <a:rPr lang="en-GB" sz="3200" dirty="0">
                <a:solidFill>
                  <a:srgbClr val="0070C0"/>
                </a:solidFill>
              </a:rPr>
              <a:t>You might like to try:</a:t>
            </a:r>
          </a:p>
        </p:txBody>
      </p:sp>
      <p:pic>
        <p:nvPicPr>
          <p:cNvPr id="12" name="Picture 11"/>
          <p:cNvPicPr>
            <a:picLocks/>
          </p:cNvPicPr>
          <p:nvPr userDrawn="1"/>
        </p:nvPicPr>
        <p:blipFill>
          <a:blip r:embed="rId3" cstate="print">
            <a:extLst>
              <a:ext uri="{28A0092B-C50C-407E-A947-70E740481C1C}">
                <a14:useLocalDpi xmlns:a14="http://schemas.microsoft.com/office/drawing/2010/main" val="0"/>
              </a:ext>
            </a:extLst>
          </a:blip>
          <a:stretch>
            <a:fillRect/>
          </a:stretch>
        </p:blipFill>
        <p:spPr>
          <a:xfrm>
            <a:off x="11007057" y="143555"/>
            <a:ext cx="1080000" cy="1080000"/>
          </a:xfrm>
          <a:prstGeom prst="rect">
            <a:avLst/>
          </a:prstGeom>
          <a:ln>
            <a:solidFill>
              <a:schemeClr val="tx1"/>
            </a:solidFill>
          </a:ln>
        </p:spPr>
      </p:pic>
    </p:spTree>
    <p:extLst>
      <p:ext uri="{BB962C8B-B14F-4D97-AF65-F5344CB8AC3E}">
        <p14:creationId xmlns:p14="http://schemas.microsoft.com/office/powerpoint/2010/main" val="3183326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4" y="0"/>
            <a:ext cx="12191026" cy="6858548"/>
          </a:xfrm>
          <a:prstGeom prst="rect">
            <a:avLst/>
          </a:prstGeom>
        </p:spPr>
      </p:pic>
      <p:sp>
        <p:nvSpPr>
          <p:cNvPr id="3" name="Text Placeholder 2"/>
          <p:cNvSpPr>
            <a:spLocks noGrp="1"/>
          </p:cNvSpPr>
          <p:nvPr>
            <p:ph type="body" idx="1" hasCustomPrompt="1"/>
          </p:nvPr>
        </p:nvSpPr>
        <p:spPr>
          <a:xfrm>
            <a:off x="551186" y="2447109"/>
            <a:ext cx="10796264" cy="3642541"/>
          </a:xfrm>
        </p:spPr>
        <p:txBody>
          <a:bodyPr/>
          <a:lstStyle>
            <a:lvl1pPr marL="0" indent="0">
              <a:buFont typeface="Arial" panose="020B0604020202020204" pitchFamily="34" charset="0"/>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One</a:t>
            </a:r>
          </a:p>
          <a:p>
            <a:pPr lvl="0"/>
            <a:endParaRPr lang="en-US" dirty="0"/>
          </a:p>
          <a:p>
            <a:pPr lvl="0"/>
            <a:r>
              <a:rPr lang="en-US" dirty="0"/>
              <a:t>Or</a:t>
            </a:r>
          </a:p>
          <a:p>
            <a:pPr lvl="0"/>
            <a:endParaRPr lang="en-US" dirty="0"/>
          </a:p>
          <a:p>
            <a:pPr lvl="0"/>
            <a:r>
              <a:rPr lang="en-US" dirty="0"/>
              <a:t>Two</a:t>
            </a:r>
          </a:p>
        </p:txBody>
      </p:sp>
      <p:sp>
        <p:nvSpPr>
          <p:cNvPr id="6" name="TextBox 5"/>
          <p:cNvSpPr txBox="1"/>
          <p:nvPr userDrawn="1"/>
        </p:nvSpPr>
        <p:spPr>
          <a:xfrm>
            <a:off x="551186" y="1389665"/>
            <a:ext cx="3621504" cy="584775"/>
          </a:xfrm>
          <a:prstGeom prst="rect">
            <a:avLst/>
          </a:prstGeom>
          <a:noFill/>
        </p:spPr>
        <p:txBody>
          <a:bodyPr wrap="none" rtlCol="0">
            <a:spAutoFit/>
          </a:bodyPr>
          <a:lstStyle/>
          <a:p>
            <a:r>
              <a:rPr lang="en-GB" sz="3200" dirty="0">
                <a:solidFill>
                  <a:srgbClr val="FFFF00"/>
                </a:solidFill>
              </a:rPr>
              <a:t>You might like to try:</a:t>
            </a:r>
          </a:p>
        </p:txBody>
      </p:sp>
      <p:sp>
        <p:nvSpPr>
          <p:cNvPr id="10" name="TextBox 9"/>
          <p:cNvSpPr txBox="1"/>
          <p:nvPr userDrawn="1"/>
        </p:nvSpPr>
        <p:spPr>
          <a:xfrm>
            <a:off x="551186" y="548639"/>
            <a:ext cx="5068824" cy="584775"/>
          </a:xfrm>
          <a:prstGeom prst="rect">
            <a:avLst/>
          </a:prstGeom>
          <a:noFill/>
        </p:spPr>
        <p:txBody>
          <a:bodyPr wrap="none" rtlCol="0">
            <a:spAutoFit/>
          </a:bodyPr>
          <a:lstStyle/>
          <a:p>
            <a:r>
              <a:rPr lang="en-GB" sz="3200" dirty="0">
                <a:solidFill>
                  <a:schemeClr val="bg1"/>
                </a:solidFill>
              </a:rPr>
              <a:t>Putting</a:t>
            </a:r>
            <a:r>
              <a:rPr lang="en-GB" sz="3200" dirty="0">
                <a:solidFill>
                  <a:srgbClr val="FFFF00"/>
                </a:solidFill>
              </a:rPr>
              <a:t> reflecting </a:t>
            </a:r>
            <a:r>
              <a:rPr lang="en-GB" sz="3200" dirty="0">
                <a:solidFill>
                  <a:schemeClr val="bg1"/>
                </a:solidFill>
              </a:rPr>
              <a:t>into</a:t>
            </a:r>
            <a:r>
              <a:rPr lang="en-GB" sz="3200" dirty="0">
                <a:solidFill>
                  <a:srgbClr val="FFFF00"/>
                </a:solidFill>
              </a:rPr>
              <a:t> action</a:t>
            </a:r>
            <a:r>
              <a:rPr lang="en-GB" sz="3200" dirty="0">
                <a:solidFill>
                  <a:schemeClr val="bg1"/>
                </a:solidFill>
              </a:rPr>
              <a:t>!</a:t>
            </a:r>
          </a:p>
        </p:txBody>
      </p:sp>
      <p:pic>
        <p:nvPicPr>
          <p:cNvPr id="11" name="Picture 10"/>
          <p:cNvPicPr>
            <a:picLocks/>
          </p:cNvPicPr>
          <p:nvPr userDrawn="1"/>
        </p:nvPicPr>
        <p:blipFill>
          <a:blip r:embed="rId3"/>
          <a:stretch>
            <a:fillRect/>
          </a:stretch>
        </p:blipFill>
        <p:spPr>
          <a:xfrm>
            <a:off x="11006287" y="170262"/>
            <a:ext cx="1080000" cy="1080000"/>
          </a:xfrm>
          <a:prstGeom prst="rect">
            <a:avLst/>
          </a:prstGeom>
          <a:ln>
            <a:solidFill>
              <a:srgbClr val="000000"/>
            </a:solidFill>
          </a:ln>
        </p:spPr>
      </p:pic>
    </p:spTree>
    <p:extLst>
      <p:ext uri="{BB962C8B-B14F-4D97-AF65-F5344CB8AC3E}">
        <p14:creationId xmlns:p14="http://schemas.microsoft.com/office/powerpoint/2010/main" val="3879717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4" y="0"/>
            <a:ext cx="12190052" cy="6858000"/>
          </a:xfrm>
          <a:prstGeom prst="rect">
            <a:avLst/>
          </a:prstGeom>
        </p:spPr>
      </p:pic>
      <p:pic>
        <p:nvPicPr>
          <p:cNvPr id="7" name="Picture 6"/>
          <p:cNvPicPr>
            <a:picLocks/>
          </p:cNvPicPr>
          <p:nvPr userDrawn="1"/>
        </p:nvPicPr>
        <p:blipFill>
          <a:blip r:embed="rId3"/>
          <a:stretch>
            <a:fillRect/>
          </a:stretch>
        </p:blipFill>
        <p:spPr>
          <a:xfrm>
            <a:off x="10886487" y="147659"/>
            <a:ext cx="1080000" cy="1080000"/>
          </a:xfrm>
          <a:prstGeom prst="rect">
            <a:avLst/>
          </a:prstGeom>
          <a:ln w="12700">
            <a:solidFill>
              <a:srgbClr val="000000"/>
            </a:solidFill>
          </a:ln>
        </p:spPr>
      </p:pic>
      <p:sp>
        <p:nvSpPr>
          <p:cNvPr id="5" name="Rectangle 4"/>
          <p:cNvSpPr/>
          <p:nvPr userDrawn="1"/>
        </p:nvSpPr>
        <p:spPr>
          <a:xfrm>
            <a:off x="6061167" y="1126649"/>
            <a:ext cx="4469493" cy="584775"/>
          </a:xfrm>
          <a:prstGeom prst="rect">
            <a:avLst/>
          </a:prstGeom>
        </p:spPr>
        <p:txBody>
          <a:bodyPr wrap="none">
            <a:spAutoFit/>
          </a:bodyPr>
          <a:lstStyle/>
          <a:p>
            <a:r>
              <a:rPr lang="en-GB" sz="3200" u="sng" dirty="0">
                <a:solidFill>
                  <a:srgbClr val="FFFF00"/>
                </a:solidFill>
                <a:latin typeface="Calibri" panose="020F0502020204030204" pitchFamily="34" charset="0"/>
                <a:cs typeface="Calibri" panose="020F0502020204030204" pitchFamily="34" charset="0"/>
              </a:rPr>
              <a:t>The Rhythm of Life Prayer</a:t>
            </a:r>
          </a:p>
        </p:txBody>
      </p:sp>
      <p:sp>
        <p:nvSpPr>
          <p:cNvPr id="8" name="Rectangle 7"/>
          <p:cNvSpPr/>
          <p:nvPr userDrawn="1"/>
        </p:nvSpPr>
        <p:spPr>
          <a:xfrm>
            <a:off x="600635" y="1126649"/>
            <a:ext cx="3518527" cy="584775"/>
          </a:xfrm>
          <a:prstGeom prst="rect">
            <a:avLst/>
          </a:prstGeom>
        </p:spPr>
        <p:txBody>
          <a:bodyPr wrap="none">
            <a:spAutoFit/>
          </a:bodyPr>
          <a:lstStyle/>
          <a:p>
            <a:r>
              <a:rPr lang="en-GB" sz="3200" u="sng" dirty="0">
                <a:solidFill>
                  <a:srgbClr val="FFFF00"/>
                </a:solidFill>
                <a:latin typeface="Calibri" panose="020F0502020204030204" pitchFamily="34" charset="0"/>
                <a:cs typeface="Calibri" panose="020F0502020204030204" pitchFamily="34" charset="0"/>
              </a:rPr>
              <a:t>A Prayer for the Day</a:t>
            </a:r>
          </a:p>
        </p:txBody>
      </p:sp>
      <p:sp>
        <p:nvSpPr>
          <p:cNvPr id="9" name="Title 1"/>
          <p:cNvSpPr>
            <a:spLocks noGrp="1"/>
          </p:cNvSpPr>
          <p:nvPr>
            <p:ph type="title" hasCustomPrompt="1"/>
          </p:nvPr>
        </p:nvSpPr>
        <p:spPr>
          <a:xfrm>
            <a:off x="600635" y="1965683"/>
            <a:ext cx="5051228" cy="4382866"/>
          </a:xfrm>
        </p:spPr>
        <p:txBody>
          <a:bodyPr anchor="t">
            <a:normAutofit/>
          </a:bodyPr>
          <a:lstStyle>
            <a:lvl1pPr>
              <a:defRPr sz="3200">
                <a:solidFill>
                  <a:schemeClr val="bg1"/>
                </a:solidFill>
                <a:latin typeface="+mn-lt"/>
              </a:defRPr>
            </a:lvl1pPr>
          </a:lstStyle>
          <a:p>
            <a:r>
              <a:rPr lang="en-GB" sz="3200" dirty="0">
                <a:solidFill>
                  <a:schemeClr val="bg1"/>
                </a:solidFill>
                <a:latin typeface="Calibri" panose="020F0502020204030204" pitchFamily="34" charset="0"/>
                <a:cs typeface="Calibri" panose="020F0502020204030204" pitchFamily="34" charset="0"/>
              </a:rPr>
              <a:t>Insert Prayer Text</a:t>
            </a:r>
          </a:p>
        </p:txBody>
      </p:sp>
      <p:sp>
        <p:nvSpPr>
          <p:cNvPr id="10" name="Title 1"/>
          <p:cNvSpPr txBox="1">
            <a:spLocks/>
          </p:cNvSpPr>
          <p:nvPr userDrawn="1"/>
        </p:nvSpPr>
        <p:spPr>
          <a:xfrm>
            <a:off x="600635" y="385131"/>
            <a:ext cx="9832234" cy="60505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dirty="0">
                <a:solidFill>
                  <a:schemeClr val="bg1"/>
                </a:solidFill>
                <a:latin typeface="Calibri" panose="020F0502020204030204" pitchFamily="34" charset="0"/>
                <a:cs typeface="Calibri" panose="020F0502020204030204" pitchFamily="34" charset="0"/>
              </a:rPr>
              <a:t>If you would like to, you can join in saying these prayers.</a:t>
            </a:r>
            <a:endParaRPr lang="en-GB" sz="3200" dirty="0">
              <a:solidFill>
                <a:schemeClr val="bg1"/>
              </a:solidFill>
              <a:latin typeface="+mn-lt"/>
            </a:endParaRPr>
          </a:p>
        </p:txBody>
      </p:sp>
      <p:sp>
        <p:nvSpPr>
          <p:cNvPr id="11" name="TextBox 10"/>
          <p:cNvSpPr txBox="1"/>
          <p:nvPr userDrawn="1"/>
        </p:nvSpPr>
        <p:spPr>
          <a:xfrm>
            <a:off x="6061167" y="1906168"/>
            <a:ext cx="6017622" cy="4031873"/>
          </a:xfrm>
          <a:prstGeom prst="rect">
            <a:avLst/>
          </a:prstGeom>
          <a:noFill/>
        </p:spPr>
        <p:txBody>
          <a:bodyPr wrap="square" rtlCol="0">
            <a:spAutoFit/>
          </a:bodyPr>
          <a:lstStyle/>
          <a:p>
            <a:r>
              <a:rPr lang="en-GB" sz="3200" dirty="0">
                <a:solidFill>
                  <a:schemeClr val="bg1"/>
                </a:solidFill>
              </a:rPr>
              <a:t>Loving God,</a:t>
            </a:r>
          </a:p>
          <a:p>
            <a:r>
              <a:rPr lang="en-GB" sz="3200" dirty="0">
                <a:solidFill>
                  <a:schemeClr val="bg1"/>
                </a:solidFill>
              </a:rPr>
              <a:t>as we journey through this season,</a:t>
            </a:r>
          </a:p>
          <a:p>
            <a:r>
              <a:rPr lang="en-GB" sz="3200" dirty="0">
                <a:solidFill>
                  <a:schemeClr val="bg1"/>
                </a:solidFill>
              </a:rPr>
              <a:t>help us to practice </a:t>
            </a:r>
          </a:p>
          <a:p>
            <a:r>
              <a:rPr lang="en-GB" sz="3200" dirty="0">
                <a:solidFill>
                  <a:schemeClr val="bg1"/>
                </a:solidFill>
              </a:rPr>
              <a:t>the habit of praying</a:t>
            </a:r>
          </a:p>
          <a:p>
            <a:r>
              <a:rPr lang="en-GB" sz="3200" dirty="0">
                <a:solidFill>
                  <a:schemeClr val="bg1"/>
                </a:solidFill>
              </a:rPr>
              <a:t>so that the rhythm of our lives</a:t>
            </a:r>
          </a:p>
          <a:p>
            <a:r>
              <a:rPr lang="en-GB" sz="3200" dirty="0">
                <a:solidFill>
                  <a:schemeClr val="bg1"/>
                </a:solidFill>
              </a:rPr>
              <a:t>can bring us closer to each other </a:t>
            </a:r>
          </a:p>
          <a:p>
            <a:r>
              <a:rPr lang="en-GB" sz="3200" dirty="0">
                <a:solidFill>
                  <a:schemeClr val="bg1"/>
                </a:solidFill>
              </a:rPr>
              <a:t>and to you.</a:t>
            </a:r>
          </a:p>
          <a:p>
            <a:r>
              <a:rPr lang="en-GB" sz="3200" dirty="0">
                <a:solidFill>
                  <a:schemeClr val="bg1"/>
                </a:solidFill>
              </a:rPr>
              <a:t>Amen</a:t>
            </a:r>
          </a:p>
        </p:txBody>
      </p:sp>
    </p:spTree>
    <p:extLst>
      <p:ext uri="{BB962C8B-B14F-4D97-AF65-F5344CB8AC3E}">
        <p14:creationId xmlns:p14="http://schemas.microsoft.com/office/powerpoint/2010/main" val="3195136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4" y="0"/>
            <a:ext cx="12190052" cy="6858000"/>
          </a:xfrm>
          <a:prstGeom prst="rect">
            <a:avLst/>
          </a:prstGeom>
        </p:spPr>
      </p:pic>
      <p:pic>
        <p:nvPicPr>
          <p:cNvPr id="8" name="Picture 7"/>
          <p:cNvPicPr>
            <a:picLocks/>
          </p:cNvPicPr>
          <p:nvPr userDrawn="1"/>
        </p:nvPicPr>
        <p:blipFill>
          <a:blip r:embed="rId3"/>
          <a:stretch>
            <a:fillRect/>
          </a:stretch>
        </p:blipFill>
        <p:spPr>
          <a:xfrm>
            <a:off x="10886487" y="147659"/>
            <a:ext cx="1080000" cy="1080000"/>
          </a:xfrm>
          <a:prstGeom prst="rect">
            <a:avLst/>
          </a:prstGeom>
          <a:ln>
            <a:solidFill>
              <a:srgbClr val="000000"/>
            </a:solidFill>
          </a:ln>
        </p:spPr>
      </p:pic>
      <p:sp>
        <p:nvSpPr>
          <p:cNvPr id="11" name="Rectangle 10"/>
          <p:cNvSpPr/>
          <p:nvPr userDrawn="1"/>
        </p:nvSpPr>
        <p:spPr>
          <a:xfrm>
            <a:off x="6061168" y="1130554"/>
            <a:ext cx="4600782" cy="584775"/>
          </a:xfrm>
          <a:prstGeom prst="rect">
            <a:avLst/>
          </a:prstGeom>
        </p:spPr>
        <p:txBody>
          <a:bodyPr wrap="square">
            <a:spAutoFit/>
          </a:bodyPr>
          <a:lstStyle/>
          <a:p>
            <a:r>
              <a:rPr lang="en-GB" sz="3200" u="sng" dirty="0">
                <a:solidFill>
                  <a:schemeClr val="tx1"/>
                </a:solidFill>
                <a:latin typeface="Calibri" panose="020F0502020204030204" pitchFamily="34" charset="0"/>
                <a:cs typeface="Calibri" panose="020F0502020204030204" pitchFamily="34" charset="0"/>
              </a:rPr>
              <a:t>The Rhythm of Life Prayer</a:t>
            </a:r>
          </a:p>
        </p:txBody>
      </p:sp>
      <p:sp>
        <p:nvSpPr>
          <p:cNvPr id="12" name="Rectangle 11"/>
          <p:cNvSpPr/>
          <p:nvPr userDrawn="1"/>
        </p:nvSpPr>
        <p:spPr>
          <a:xfrm>
            <a:off x="600635" y="1126649"/>
            <a:ext cx="3518527" cy="584775"/>
          </a:xfrm>
          <a:prstGeom prst="rect">
            <a:avLst/>
          </a:prstGeom>
        </p:spPr>
        <p:txBody>
          <a:bodyPr wrap="none">
            <a:spAutoFit/>
          </a:bodyPr>
          <a:lstStyle/>
          <a:p>
            <a:r>
              <a:rPr lang="en-GB" sz="3200" u="sng" dirty="0">
                <a:solidFill>
                  <a:schemeClr val="tx1"/>
                </a:solidFill>
                <a:latin typeface="Calibri" panose="020F0502020204030204" pitchFamily="34" charset="0"/>
                <a:cs typeface="Calibri" panose="020F0502020204030204" pitchFamily="34" charset="0"/>
              </a:rPr>
              <a:t>A Prayer for the Day</a:t>
            </a:r>
          </a:p>
        </p:txBody>
      </p:sp>
      <p:sp>
        <p:nvSpPr>
          <p:cNvPr id="13" name="Title 1"/>
          <p:cNvSpPr>
            <a:spLocks noGrp="1"/>
          </p:cNvSpPr>
          <p:nvPr>
            <p:ph type="title" hasCustomPrompt="1"/>
          </p:nvPr>
        </p:nvSpPr>
        <p:spPr>
          <a:xfrm>
            <a:off x="600635" y="1965683"/>
            <a:ext cx="5051228" cy="4382866"/>
          </a:xfrm>
        </p:spPr>
        <p:txBody>
          <a:bodyPr anchor="t">
            <a:normAutofit/>
          </a:bodyPr>
          <a:lstStyle>
            <a:lvl1pPr>
              <a:defRPr sz="3200">
                <a:solidFill>
                  <a:schemeClr val="bg1"/>
                </a:solidFill>
                <a:latin typeface="+mn-lt"/>
              </a:defRPr>
            </a:lvl1pPr>
          </a:lstStyle>
          <a:p>
            <a:r>
              <a:rPr lang="en-GB" sz="3200" dirty="0">
                <a:solidFill>
                  <a:schemeClr val="bg1"/>
                </a:solidFill>
                <a:latin typeface="Calibri" panose="020F0502020204030204" pitchFamily="34" charset="0"/>
                <a:cs typeface="Calibri" panose="020F0502020204030204" pitchFamily="34" charset="0"/>
              </a:rPr>
              <a:t>Insert Prayer Text</a:t>
            </a:r>
          </a:p>
        </p:txBody>
      </p:sp>
      <p:sp>
        <p:nvSpPr>
          <p:cNvPr id="14" name="Title 1"/>
          <p:cNvSpPr txBox="1">
            <a:spLocks/>
          </p:cNvSpPr>
          <p:nvPr userDrawn="1"/>
        </p:nvSpPr>
        <p:spPr>
          <a:xfrm>
            <a:off x="600635" y="385131"/>
            <a:ext cx="9832234" cy="60505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dirty="0">
                <a:solidFill>
                  <a:schemeClr val="bg1"/>
                </a:solidFill>
                <a:latin typeface="Calibri" panose="020F0502020204030204" pitchFamily="34" charset="0"/>
                <a:cs typeface="Calibri" panose="020F0502020204030204" pitchFamily="34" charset="0"/>
              </a:rPr>
              <a:t>If you would like to, you can join in saying these prayers.</a:t>
            </a:r>
            <a:endParaRPr lang="en-GB" sz="3200" dirty="0">
              <a:solidFill>
                <a:schemeClr val="bg1"/>
              </a:solidFill>
              <a:latin typeface="+mn-lt"/>
            </a:endParaRPr>
          </a:p>
        </p:txBody>
      </p:sp>
      <p:sp>
        <p:nvSpPr>
          <p:cNvPr id="15" name="TextBox 14"/>
          <p:cNvSpPr txBox="1"/>
          <p:nvPr userDrawn="1"/>
        </p:nvSpPr>
        <p:spPr>
          <a:xfrm>
            <a:off x="6061166" y="1906168"/>
            <a:ext cx="6008913" cy="4031873"/>
          </a:xfrm>
          <a:prstGeom prst="rect">
            <a:avLst/>
          </a:prstGeom>
          <a:noFill/>
        </p:spPr>
        <p:txBody>
          <a:bodyPr wrap="square" rtlCol="0">
            <a:spAutoFit/>
          </a:bodyPr>
          <a:lstStyle/>
          <a:p>
            <a:r>
              <a:rPr lang="en-GB" sz="3200" dirty="0">
                <a:solidFill>
                  <a:schemeClr val="bg1"/>
                </a:solidFill>
              </a:rPr>
              <a:t>Loving God,</a:t>
            </a:r>
          </a:p>
          <a:p>
            <a:r>
              <a:rPr lang="en-GB" sz="3200" dirty="0">
                <a:solidFill>
                  <a:schemeClr val="bg1"/>
                </a:solidFill>
              </a:rPr>
              <a:t>as we journey through this season,</a:t>
            </a:r>
          </a:p>
          <a:p>
            <a:r>
              <a:rPr lang="en-GB" sz="3200" dirty="0">
                <a:solidFill>
                  <a:schemeClr val="bg1"/>
                </a:solidFill>
              </a:rPr>
              <a:t>help us to practice </a:t>
            </a:r>
          </a:p>
          <a:p>
            <a:r>
              <a:rPr lang="en-GB" sz="3200" dirty="0">
                <a:solidFill>
                  <a:schemeClr val="bg1"/>
                </a:solidFill>
              </a:rPr>
              <a:t>the habit of sharing</a:t>
            </a:r>
          </a:p>
          <a:p>
            <a:r>
              <a:rPr lang="en-GB" sz="3200" dirty="0">
                <a:solidFill>
                  <a:schemeClr val="bg1"/>
                </a:solidFill>
              </a:rPr>
              <a:t>so that the rhythm of our lives</a:t>
            </a:r>
          </a:p>
          <a:p>
            <a:r>
              <a:rPr lang="en-GB" sz="3200" dirty="0">
                <a:solidFill>
                  <a:schemeClr val="bg1"/>
                </a:solidFill>
              </a:rPr>
              <a:t>can bring us closer to each other </a:t>
            </a:r>
          </a:p>
          <a:p>
            <a:r>
              <a:rPr lang="en-GB" sz="3200" dirty="0">
                <a:solidFill>
                  <a:schemeClr val="bg1"/>
                </a:solidFill>
              </a:rPr>
              <a:t>and to you.</a:t>
            </a:r>
          </a:p>
          <a:p>
            <a:r>
              <a:rPr lang="en-GB" sz="3200" dirty="0">
                <a:solidFill>
                  <a:schemeClr val="bg1"/>
                </a:solidFill>
              </a:rPr>
              <a:t>Amen</a:t>
            </a:r>
          </a:p>
        </p:txBody>
      </p:sp>
    </p:spTree>
    <p:extLst>
      <p:ext uri="{BB962C8B-B14F-4D97-AF65-F5344CB8AC3E}">
        <p14:creationId xmlns:p14="http://schemas.microsoft.com/office/powerpoint/2010/main" val="1255521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9_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4" y="0"/>
            <a:ext cx="12191026" cy="6858548"/>
          </a:xfrm>
          <a:prstGeom prst="rect">
            <a:avLst/>
          </a:prstGeom>
        </p:spPr>
      </p:pic>
      <p:pic>
        <p:nvPicPr>
          <p:cNvPr id="7" name="Picture 6"/>
          <p:cNvPicPr>
            <a:picLocks/>
          </p:cNvPicPr>
          <p:nvPr userDrawn="1"/>
        </p:nvPicPr>
        <p:blipFill>
          <a:blip r:embed="rId3"/>
          <a:stretch>
            <a:fillRect/>
          </a:stretch>
        </p:blipFill>
        <p:spPr>
          <a:xfrm>
            <a:off x="10886974" y="147659"/>
            <a:ext cx="1080000" cy="1080000"/>
          </a:xfrm>
          <a:prstGeom prst="rect">
            <a:avLst/>
          </a:prstGeom>
          <a:ln>
            <a:solidFill>
              <a:srgbClr val="000000"/>
            </a:solidFill>
          </a:ln>
        </p:spPr>
      </p:pic>
      <p:sp>
        <p:nvSpPr>
          <p:cNvPr id="5" name="Title 1"/>
          <p:cNvSpPr>
            <a:spLocks noGrp="1"/>
          </p:cNvSpPr>
          <p:nvPr>
            <p:ph type="title" hasCustomPrompt="1"/>
          </p:nvPr>
        </p:nvSpPr>
        <p:spPr>
          <a:xfrm>
            <a:off x="600635" y="1965683"/>
            <a:ext cx="5051228" cy="4382866"/>
          </a:xfrm>
        </p:spPr>
        <p:txBody>
          <a:bodyPr anchor="t">
            <a:normAutofit/>
          </a:bodyPr>
          <a:lstStyle>
            <a:lvl1pPr>
              <a:defRPr sz="3200">
                <a:solidFill>
                  <a:schemeClr val="bg1"/>
                </a:solidFill>
                <a:latin typeface="+mn-lt"/>
              </a:defRPr>
            </a:lvl1pPr>
          </a:lstStyle>
          <a:p>
            <a:r>
              <a:rPr lang="en-GB" sz="3200" dirty="0">
                <a:solidFill>
                  <a:schemeClr val="bg1"/>
                </a:solidFill>
                <a:latin typeface="Calibri" panose="020F0502020204030204" pitchFamily="34" charset="0"/>
                <a:cs typeface="Calibri" panose="020F0502020204030204" pitchFamily="34" charset="0"/>
              </a:rPr>
              <a:t>Insert Prayer Text</a:t>
            </a:r>
          </a:p>
        </p:txBody>
      </p:sp>
      <p:sp>
        <p:nvSpPr>
          <p:cNvPr id="8" name="Rectangle 7"/>
          <p:cNvSpPr/>
          <p:nvPr userDrawn="1"/>
        </p:nvSpPr>
        <p:spPr>
          <a:xfrm>
            <a:off x="6061168" y="1130554"/>
            <a:ext cx="4600782" cy="584775"/>
          </a:xfrm>
          <a:prstGeom prst="rect">
            <a:avLst/>
          </a:prstGeom>
        </p:spPr>
        <p:txBody>
          <a:bodyPr wrap="square">
            <a:spAutoFit/>
          </a:bodyPr>
          <a:lstStyle/>
          <a:p>
            <a:r>
              <a:rPr lang="en-GB" sz="3200" u="sng" dirty="0">
                <a:solidFill>
                  <a:srgbClr val="FFFF00"/>
                </a:solidFill>
                <a:latin typeface="Calibri" panose="020F0502020204030204" pitchFamily="34" charset="0"/>
                <a:cs typeface="Calibri" panose="020F0502020204030204" pitchFamily="34" charset="0"/>
              </a:rPr>
              <a:t>The Rhythm of Life Prayer</a:t>
            </a:r>
          </a:p>
        </p:txBody>
      </p:sp>
      <p:sp>
        <p:nvSpPr>
          <p:cNvPr id="9" name="Rectangle 8"/>
          <p:cNvSpPr/>
          <p:nvPr userDrawn="1"/>
        </p:nvSpPr>
        <p:spPr>
          <a:xfrm>
            <a:off x="600635" y="1126649"/>
            <a:ext cx="3518527" cy="584775"/>
          </a:xfrm>
          <a:prstGeom prst="rect">
            <a:avLst/>
          </a:prstGeom>
        </p:spPr>
        <p:txBody>
          <a:bodyPr wrap="none">
            <a:spAutoFit/>
          </a:bodyPr>
          <a:lstStyle/>
          <a:p>
            <a:r>
              <a:rPr lang="en-GB" sz="3200" u="sng" dirty="0">
                <a:solidFill>
                  <a:srgbClr val="FFFF00"/>
                </a:solidFill>
                <a:latin typeface="Calibri" panose="020F0502020204030204" pitchFamily="34" charset="0"/>
                <a:cs typeface="Calibri" panose="020F0502020204030204" pitchFamily="34" charset="0"/>
              </a:rPr>
              <a:t>A Prayer for the Day</a:t>
            </a:r>
          </a:p>
        </p:txBody>
      </p:sp>
      <p:sp>
        <p:nvSpPr>
          <p:cNvPr id="11" name="Title 1"/>
          <p:cNvSpPr txBox="1">
            <a:spLocks/>
          </p:cNvSpPr>
          <p:nvPr userDrawn="1"/>
        </p:nvSpPr>
        <p:spPr>
          <a:xfrm>
            <a:off x="600635" y="385131"/>
            <a:ext cx="9832234" cy="60505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dirty="0">
                <a:solidFill>
                  <a:schemeClr val="bg1"/>
                </a:solidFill>
                <a:latin typeface="Calibri" panose="020F0502020204030204" pitchFamily="34" charset="0"/>
                <a:cs typeface="Calibri" panose="020F0502020204030204" pitchFamily="34" charset="0"/>
              </a:rPr>
              <a:t>If you would like to, you can join in saying these prayers.</a:t>
            </a:r>
            <a:endParaRPr lang="en-GB" sz="3200" dirty="0">
              <a:solidFill>
                <a:schemeClr val="bg1"/>
              </a:solidFill>
              <a:latin typeface="+mn-lt"/>
            </a:endParaRPr>
          </a:p>
        </p:txBody>
      </p:sp>
      <p:sp>
        <p:nvSpPr>
          <p:cNvPr id="12" name="TextBox 11"/>
          <p:cNvSpPr txBox="1"/>
          <p:nvPr userDrawn="1"/>
        </p:nvSpPr>
        <p:spPr>
          <a:xfrm>
            <a:off x="6061167" y="1906168"/>
            <a:ext cx="6000204" cy="4031873"/>
          </a:xfrm>
          <a:prstGeom prst="rect">
            <a:avLst/>
          </a:prstGeom>
          <a:noFill/>
        </p:spPr>
        <p:txBody>
          <a:bodyPr wrap="square" rtlCol="0">
            <a:spAutoFit/>
          </a:bodyPr>
          <a:lstStyle/>
          <a:p>
            <a:r>
              <a:rPr lang="en-GB" sz="3200" dirty="0">
                <a:solidFill>
                  <a:schemeClr val="bg1"/>
                </a:solidFill>
              </a:rPr>
              <a:t>Loving God,</a:t>
            </a:r>
          </a:p>
          <a:p>
            <a:r>
              <a:rPr lang="en-GB" sz="3200" dirty="0">
                <a:solidFill>
                  <a:schemeClr val="bg1"/>
                </a:solidFill>
              </a:rPr>
              <a:t>as we journey through this season,</a:t>
            </a:r>
          </a:p>
          <a:p>
            <a:r>
              <a:rPr lang="en-GB" sz="3200" dirty="0">
                <a:solidFill>
                  <a:schemeClr val="bg1"/>
                </a:solidFill>
              </a:rPr>
              <a:t>help us to practice </a:t>
            </a:r>
          </a:p>
          <a:p>
            <a:r>
              <a:rPr lang="en-GB" sz="3200" dirty="0">
                <a:solidFill>
                  <a:schemeClr val="bg1"/>
                </a:solidFill>
              </a:rPr>
              <a:t>the habit of encouraging</a:t>
            </a:r>
          </a:p>
          <a:p>
            <a:r>
              <a:rPr lang="en-GB" sz="3200" dirty="0">
                <a:solidFill>
                  <a:schemeClr val="bg1"/>
                </a:solidFill>
              </a:rPr>
              <a:t>so that the rhythm of our lives</a:t>
            </a:r>
          </a:p>
          <a:p>
            <a:r>
              <a:rPr lang="en-GB" sz="3200" dirty="0">
                <a:solidFill>
                  <a:schemeClr val="bg1"/>
                </a:solidFill>
              </a:rPr>
              <a:t>can bring us closer to each other </a:t>
            </a:r>
          </a:p>
          <a:p>
            <a:r>
              <a:rPr lang="en-GB" sz="3200" dirty="0">
                <a:solidFill>
                  <a:schemeClr val="bg1"/>
                </a:solidFill>
              </a:rPr>
              <a:t>and to you.</a:t>
            </a:r>
          </a:p>
          <a:p>
            <a:r>
              <a:rPr lang="en-GB" sz="3200" dirty="0">
                <a:solidFill>
                  <a:schemeClr val="bg1"/>
                </a:solidFill>
              </a:rPr>
              <a:t>Amen</a:t>
            </a:r>
          </a:p>
        </p:txBody>
      </p:sp>
    </p:spTree>
    <p:extLst>
      <p:ext uri="{BB962C8B-B14F-4D97-AF65-F5344CB8AC3E}">
        <p14:creationId xmlns:p14="http://schemas.microsoft.com/office/powerpoint/2010/main" val="2147004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0_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4" y="0"/>
            <a:ext cx="12191026" cy="6858548"/>
          </a:xfrm>
          <a:prstGeom prst="rect">
            <a:avLst/>
          </a:prstGeom>
        </p:spPr>
      </p:pic>
      <p:pic>
        <p:nvPicPr>
          <p:cNvPr id="4" name="Picture 3"/>
          <p:cNvPicPr>
            <a:picLocks/>
          </p:cNvPicPr>
          <p:nvPr userDrawn="1"/>
        </p:nvPicPr>
        <p:blipFill>
          <a:blip r:embed="rId3"/>
          <a:stretch>
            <a:fillRect/>
          </a:stretch>
        </p:blipFill>
        <p:spPr>
          <a:xfrm>
            <a:off x="10886974" y="147659"/>
            <a:ext cx="1080000" cy="1080000"/>
          </a:xfrm>
          <a:prstGeom prst="rect">
            <a:avLst/>
          </a:prstGeom>
          <a:ln>
            <a:solidFill>
              <a:srgbClr val="000000"/>
            </a:solidFill>
          </a:ln>
        </p:spPr>
      </p:pic>
      <p:sp>
        <p:nvSpPr>
          <p:cNvPr id="7" name="Rectangle 6"/>
          <p:cNvSpPr/>
          <p:nvPr userDrawn="1"/>
        </p:nvSpPr>
        <p:spPr>
          <a:xfrm>
            <a:off x="6061168" y="1130554"/>
            <a:ext cx="4600782" cy="584775"/>
          </a:xfrm>
          <a:prstGeom prst="rect">
            <a:avLst/>
          </a:prstGeom>
        </p:spPr>
        <p:txBody>
          <a:bodyPr wrap="square">
            <a:spAutoFit/>
          </a:bodyPr>
          <a:lstStyle/>
          <a:p>
            <a:r>
              <a:rPr lang="en-GB" sz="3200" u="sng" dirty="0">
                <a:solidFill>
                  <a:srgbClr val="FFFF00"/>
                </a:solidFill>
                <a:latin typeface="Calibri" panose="020F0502020204030204" pitchFamily="34" charset="0"/>
                <a:cs typeface="Calibri" panose="020F0502020204030204" pitchFamily="34" charset="0"/>
              </a:rPr>
              <a:t>The Rhythm of Life Prayer</a:t>
            </a:r>
          </a:p>
        </p:txBody>
      </p:sp>
      <p:sp>
        <p:nvSpPr>
          <p:cNvPr id="8" name="Rectangle 7"/>
          <p:cNvSpPr/>
          <p:nvPr userDrawn="1"/>
        </p:nvSpPr>
        <p:spPr>
          <a:xfrm>
            <a:off x="600635" y="1126649"/>
            <a:ext cx="3518527" cy="584775"/>
          </a:xfrm>
          <a:prstGeom prst="rect">
            <a:avLst/>
          </a:prstGeom>
        </p:spPr>
        <p:txBody>
          <a:bodyPr wrap="none">
            <a:spAutoFit/>
          </a:bodyPr>
          <a:lstStyle/>
          <a:p>
            <a:r>
              <a:rPr lang="en-GB" sz="3200" u="sng" dirty="0">
                <a:solidFill>
                  <a:srgbClr val="FFFF00"/>
                </a:solidFill>
                <a:latin typeface="Calibri" panose="020F0502020204030204" pitchFamily="34" charset="0"/>
                <a:cs typeface="Calibri" panose="020F0502020204030204" pitchFamily="34" charset="0"/>
              </a:rPr>
              <a:t>A Prayer for the Day</a:t>
            </a:r>
          </a:p>
        </p:txBody>
      </p:sp>
      <p:sp>
        <p:nvSpPr>
          <p:cNvPr id="9" name="Title 1"/>
          <p:cNvSpPr>
            <a:spLocks noGrp="1"/>
          </p:cNvSpPr>
          <p:nvPr>
            <p:ph type="title" hasCustomPrompt="1"/>
          </p:nvPr>
        </p:nvSpPr>
        <p:spPr>
          <a:xfrm>
            <a:off x="600635" y="1965683"/>
            <a:ext cx="5051228" cy="4382866"/>
          </a:xfrm>
        </p:spPr>
        <p:txBody>
          <a:bodyPr anchor="t">
            <a:normAutofit/>
          </a:bodyPr>
          <a:lstStyle>
            <a:lvl1pPr>
              <a:defRPr sz="3200">
                <a:solidFill>
                  <a:schemeClr val="bg1"/>
                </a:solidFill>
                <a:latin typeface="+mn-lt"/>
              </a:defRPr>
            </a:lvl1pPr>
          </a:lstStyle>
          <a:p>
            <a:r>
              <a:rPr lang="en-GB" sz="3200" dirty="0">
                <a:solidFill>
                  <a:schemeClr val="bg1"/>
                </a:solidFill>
                <a:latin typeface="Calibri" panose="020F0502020204030204" pitchFamily="34" charset="0"/>
                <a:cs typeface="Calibri" panose="020F0502020204030204" pitchFamily="34" charset="0"/>
              </a:rPr>
              <a:t>Insert Prayer Text</a:t>
            </a:r>
          </a:p>
        </p:txBody>
      </p:sp>
      <p:sp>
        <p:nvSpPr>
          <p:cNvPr id="10" name="Title 1"/>
          <p:cNvSpPr txBox="1">
            <a:spLocks/>
          </p:cNvSpPr>
          <p:nvPr userDrawn="1"/>
        </p:nvSpPr>
        <p:spPr>
          <a:xfrm>
            <a:off x="600635" y="385131"/>
            <a:ext cx="9832234" cy="60505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dirty="0">
                <a:solidFill>
                  <a:schemeClr val="bg1"/>
                </a:solidFill>
                <a:latin typeface="Calibri" panose="020F0502020204030204" pitchFamily="34" charset="0"/>
                <a:cs typeface="Calibri" panose="020F0502020204030204" pitchFamily="34" charset="0"/>
              </a:rPr>
              <a:t>If you would like to, you can join in saying these prayers.</a:t>
            </a:r>
            <a:endParaRPr lang="en-GB" sz="3200" dirty="0">
              <a:solidFill>
                <a:schemeClr val="bg1"/>
              </a:solidFill>
              <a:latin typeface="+mn-lt"/>
            </a:endParaRPr>
          </a:p>
        </p:txBody>
      </p:sp>
      <p:sp>
        <p:nvSpPr>
          <p:cNvPr id="11" name="TextBox 10"/>
          <p:cNvSpPr txBox="1"/>
          <p:nvPr userDrawn="1"/>
        </p:nvSpPr>
        <p:spPr>
          <a:xfrm>
            <a:off x="6061166" y="1906168"/>
            <a:ext cx="6008913" cy="4031873"/>
          </a:xfrm>
          <a:prstGeom prst="rect">
            <a:avLst/>
          </a:prstGeom>
          <a:noFill/>
        </p:spPr>
        <p:txBody>
          <a:bodyPr wrap="square" rtlCol="0">
            <a:spAutoFit/>
          </a:bodyPr>
          <a:lstStyle/>
          <a:p>
            <a:r>
              <a:rPr lang="en-GB" sz="3200" dirty="0">
                <a:solidFill>
                  <a:schemeClr val="bg1"/>
                </a:solidFill>
              </a:rPr>
              <a:t>Loving God,</a:t>
            </a:r>
          </a:p>
          <a:p>
            <a:r>
              <a:rPr lang="en-GB" sz="3200" dirty="0">
                <a:solidFill>
                  <a:schemeClr val="bg1"/>
                </a:solidFill>
              </a:rPr>
              <a:t>as we journey through this season,</a:t>
            </a:r>
          </a:p>
          <a:p>
            <a:r>
              <a:rPr lang="en-GB" sz="3200" dirty="0">
                <a:solidFill>
                  <a:schemeClr val="bg1"/>
                </a:solidFill>
              </a:rPr>
              <a:t>help us to practice </a:t>
            </a:r>
          </a:p>
          <a:p>
            <a:r>
              <a:rPr lang="en-GB" sz="3200" dirty="0">
                <a:solidFill>
                  <a:schemeClr val="bg1"/>
                </a:solidFill>
              </a:rPr>
              <a:t>the habit of creating</a:t>
            </a:r>
          </a:p>
          <a:p>
            <a:r>
              <a:rPr lang="en-GB" sz="3200" dirty="0">
                <a:solidFill>
                  <a:schemeClr val="bg1"/>
                </a:solidFill>
              </a:rPr>
              <a:t>so that the rhythm of our lives</a:t>
            </a:r>
          </a:p>
          <a:p>
            <a:r>
              <a:rPr lang="en-GB" sz="3200" dirty="0">
                <a:solidFill>
                  <a:schemeClr val="bg1"/>
                </a:solidFill>
              </a:rPr>
              <a:t>can bring us closer to each other </a:t>
            </a:r>
          </a:p>
          <a:p>
            <a:r>
              <a:rPr lang="en-GB" sz="3200" dirty="0">
                <a:solidFill>
                  <a:schemeClr val="bg1"/>
                </a:solidFill>
              </a:rPr>
              <a:t>and to you.</a:t>
            </a:r>
          </a:p>
          <a:p>
            <a:r>
              <a:rPr lang="en-GB" sz="3200" dirty="0">
                <a:solidFill>
                  <a:schemeClr val="bg1"/>
                </a:solidFill>
              </a:rPr>
              <a:t>Amen</a:t>
            </a:r>
          </a:p>
        </p:txBody>
      </p:sp>
    </p:spTree>
    <p:extLst>
      <p:ext uri="{BB962C8B-B14F-4D97-AF65-F5344CB8AC3E}">
        <p14:creationId xmlns:p14="http://schemas.microsoft.com/office/powerpoint/2010/main" val="632032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1_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4" y="0"/>
            <a:ext cx="12191026" cy="6858548"/>
          </a:xfrm>
          <a:prstGeom prst="rect">
            <a:avLst/>
          </a:prstGeom>
        </p:spPr>
      </p:pic>
      <p:pic>
        <p:nvPicPr>
          <p:cNvPr id="7" name="Picture 6"/>
          <p:cNvPicPr>
            <a:picLocks/>
          </p:cNvPicPr>
          <p:nvPr userDrawn="1"/>
        </p:nvPicPr>
        <p:blipFill>
          <a:blip r:embed="rId3"/>
          <a:stretch>
            <a:fillRect/>
          </a:stretch>
        </p:blipFill>
        <p:spPr>
          <a:xfrm>
            <a:off x="10886974" y="147659"/>
            <a:ext cx="1080000" cy="1080000"/>
          </a:xfrm>
          <a:prstGeom prst="rect">
            <a:avLst/>
          </a:prstGeom>
          <a:ln>
            <a:solidFill>
              <a:srgbClr val="000000"/>
            </a:solidFill>
          </a:ln>
        </p:spPr>
      </p:pic>
      <p:sp>
        <p:nvSpPr>
          <p:cNvPr id="8" name="Rectangle 7"/>
          <p:cNvSpPr/>
          <p:nvPr userDrawn="1"/>
        </p:nvSpPr>
        <p:spPr>
          <a:xfrm>
            <a:off x="6061168" y="1130554"/>
            <a:ext cx="4600782" cy="584775"/>
          </a:xfrm>
          <a:prstGeom prst="rect">
            <a:avLst/>
          </a:prstGeom>
        </p:spPr>
        <p:txBody>
          <a:bodyPr wrap="square">
            <a:spAutoFit/>
          </a:bodyPr>
          <a:lstStyle/>
          <a:p>
            <a:r>
              <a:rPr lang="en-GB" sz="3200" u="sng" dirty="0">
                <a:solidFill>
                  <a:srgbClr val="FFFF00"/>
                </a:solidFill>
                <a:latin typeface="Calibri" panose="020F0502020204030204" pitchFamily="34" charset="0"/>
                <a:cs typeface="Calibri" panose="020F0502020204030204" pitchFamily="34" charset="0"/>
              </a:rPr>
              <a:t>The Rhythm of Life Prayer</a:t>
            </a:r>
          </a:p>
        </p:txBody>
      </p:sp>
      <p:sp>
        <p:nvSpPr>
          <p:cNvPr id="9" name="Rectangle 8"/>
          <p:cNvSpPr/>
          <p:nvPr userDrawn="1"/>
        </p:nvSpPr>
        <p:spPr>
          <a:xfrm>
            <a:off x="600635" y="1126649"/>
            <a:ext cx="3518527" cy="584775"/>
          </a:xfrm>
          <a:prstGeom prst="rect">
            <a:avLst/>
          </a:prstGeom>
        </p:spPr>
        <p:txBody>
          <a:bodyPr wrap="none">
            <a:spAutoFit/>
          </a:bodyPr>
          <a:lstStyle/>
          <a:p>
            <a:r>
              <a:rPr lang="en-GB" sz="3200" u="sng" dirty="0">
                <a:solidFill>
                  <a:srgbClr val="FFFF00"/>
                </a:solidFill>
                <a:latin typeface="Calibri" panose="020F0502020204030204" pitchFamily="34" charset="0"/>
                <a:cs typeface="Calibri" panose="020F0502020204030204" pitchFamily="34" charset="0"/>
              </a:rPr>
              <a:t>A Prayer for the Day</a:t>
            </a:r>
          </a:p>
        </p:txBody>
      </p:sp>
      <p:sp>
        <p:nvSpPr>
          <p:cNvPr id="10" name="Title 1"/>
          <p:cNvSpPr>
            <a:spLocks noGrp="1"/>
          </p:cNvSpPr>
          <p:nvPr>
            <p:ph type="title" hasCustomPrompt="1"/>
          </p:nvPr>
        </p:nvSpPr>
        <p:spPr>
          <a:xfrm>
            <a:off x="600635" y="1965683"/>
            <a:ext cx="5051228" cy="4382866"/>
          </a:xfrm>
        </p:spPr>
        <p:txBody>
          <a:bodyPr anchor="t">
            <a:normAutofit/>
          </a:bodyPr>
          <a:lstStyle>
            <a:lvl1pPr>
              <a:defRPr sz="3200">
                <a:solidFill>
                  <a:schemeClr val="bg1"/>
                </a:solidFill>
                <a:latin typeface="+mn-lt"/>
              </a:defRPr>
            </a:lvl1pPr>
          </a:lstStyle>
          <a:p>
            <a:r>
              <a:rPr lang="en-GB" sz="3200" dirty="0">
                <a:solidFill>
                  <a:schemeClr val="bg1"/>
                </a:solidFill>
                <a:latin typeface="Calibri" panose="020F0502020204030204" pitchFamily="34" charset="0"/>
                <a:cs typeface="Calibri" panose="020F0502020204030204" pitchFamily="34" charset="0"/>
              </a:rPr>
              <a:t>Insert Prayer Text</a:t>
            </a:r>
          </a:p>
        </p:txBody>
      </p:sp>
      <p:sp>
        <p:nvSpPr>
          <p:cNvPr id="11" name="Title 1"/>
          <p:cNvSpPr txBox="1">
            <a:spLocks/>
          </p:cNvSpPr>
          <p:nvPr userDrawn="1"/>
        </p:nvSpPr>
        <p:spPr>
          <a:xfrm>
            <a:off x="600635" y="385131"/>
            <a:ext cx="9832234" cy="60505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dirty="0">
                <a:solidFill>
                  <a:schemeClr val="bg1"/>
                </a:solidFill>
                <a:latin typeface="Calibri" panose="020F0502020204030204" pitchFamily="34" charset="0"/>
                <a:cs typeface="Calibri" panose="020F0502020204030204" pitchFamily="34" charset="0"/>
              </a:rPr>
              <a:t>If you would like to, you can join in saying these prayers.</a:t>
            </a:r>
            <a:endParaRPr lang="en-GB" sz="3200" dirty="0">
              <a:solidFill>
                <a:schemeClr val="bg1"/>
              </a:solidFill>
              <a:latin typeface="+mn-lt"/>
            </a:endParaRPr>
          </a:p>
        </p:txBody>
      </p:sp>
      <p:sp>
        <p:nvSpPr>
          <p:cNvPr id="12" name="TextBox 11"/>
          <p:cNvSpPr txBox="1"/>
          <p:nvPr userDrawn="1"/>
        </p:nvSpPr>
        <p:spPr>
          <a:xfrm>
            <a:off x="6061167" y="1906168"/>
            <a:ext cx="6026330" cy="4031873"/>
          </a:xfrm>
          <a:prstGeom prst="rect">
            <a:avLst/>
          </a:prstGeom>
          <a:noFill/>
        </p:spPr>
        <p:txBody>
          <a:bodyPr wrap="square" rtlCol="0">
            <a:spAutoFit/>
          </a:bodyPr>
          <a:lstStyle/>
          <a:p>
            <a:r>
              <a:rPr lang="en-GB" sz="3200" dirty="0">
                <a:solidFill>
                  <a:schemeClr val="bg1"/>
                </a:solidFill>
              </a:rPr>
              <a:t>Loving God,</a:t>
            </a:r>
          </a:p>
          <a:p>
            <a:r>
              <a:rPr lang="en-GB" sz="3200" dirty="0">
                <a:solidFill>
                  <a:schemeClr val="bg1"/>
                </a:solidFill>
              </a:rPr>
              <a:t>as we journey through this season,</a:t>
            </a:r>
          </a:p>
          <a:p>
            <a:r>
              <a:rPr lang="en-GB" sz="3200" dirty="0">
                <a:solidFill>
                  <a:schemeClr val="bg1"/>
                </a:solidFill>
              </a:rPr>
              <a:t>help us to practice </a:t>
            </a:r>
          </a:p>
          <a:p>
            <a:r>
              <a:rPr lang="en-GB" sz="3200" dirty="0">
                <a:solidFill>
                  <a:schemeClr val="bg1"/>
                </a:solidFill>
              </a:rPr>
              <a:t>the habit of celebrating</a:t>
            </a:r>
          </a:p>
          <a:p>
            <a:r>
              <a:rPr lang="en-GB" sz="3200" dirty="0">
                <a:solidFill>
                  <a:schemeClr val="bg1"/>
                </a:solidFill>
              </a:rPr>
              <a:t>so that the rhythm of our lives</a:t>
            </a:r>
          </a:p>
          <a:p>
            <a:r>
              <a:rPr lang="en-GB" sz="3200" dirty="0">
                <a:solidFill>
                  <a:schemeClr val="bg1"/>
                </a:solidFill>
              </a:rPr>
              <a:t>can bring us closer to each other </a:t>
            </a:r>
          </a:p>
          <a:p>
            <a:r>
              <a:rPr lang="en-GB" sz="3200" dirty="0">
                <a:solidFill>
                  <a:schemeClr val="bg1"/>
                </a:solidFill>
              </a:rPr>
              <a:t>and to you.</a:t>
            </a:r>
          </a:p>
          <a:p>
            <a:r>
              <a:rPr lang="en-GB" sz="3200" dirty="0">
                <a:solidFill>
                  <a:schemeClr val="bg1"/>
                </a:solidFill>
              </a:rPr>
              <a:t>Amen</a:t>
            </a:r>
          </a:p>
        </p:txBody>
      </p:sp>
    </p:spTree>
    <p:extLst>
      <p:ext uri="{BB962C8B-B14F-4D97-AF65-F5344CB8AC3E}">
        <p14:creationId xmlns:p14="http://schemas.microsoft.com/office/powerpoint/2010/main" val="3190872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2_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4" y="0"/>
            <a:ext cx="12190052" cy="6858000"/>
          </a:xfrm>
          <a:prstGeom prst="rect">
            <a:avLst/>
          </a:prstGeom>
        </p:spPr>
      </p:pic>
      <p:pic>
        <p:nvPicPr>
          <p:cNvPr id="7" name="Picture 6"/>
          <p:cNvPicPr>
            <a:picLocks/>
          </p:cNvPicPr>
          <p:nvPr userDrawn="1"/>
        </p:nvPicPr>
        <p:blipFill>
          <a:blip r:embed="rId3" cstate="print">
            <a:extLst>
              <a:ext uri="{28A0092B-C50C-407E-A947-70E740481C1C}">
                <a14:useLocalDpi xmlns:a14="http://schemas.microsoft.com/office/drawing/2010/main" val="0"/>
              </a:ext>
            </a:extLst>
          </a:blip>
          <a:stretch>
            <a:fillRect/>
          </a:stretch>
        </p:blipFill>
        <p:spPr>
          <a:xfrm>
            <a:off x="10886487" y="165078"/>
            <a:ext cx="1080000" cy="1080000"/>
          </a:xfrm>
          <a:prstGeom prst="rect">
            <a:avLst/>
          </a:prstGeom>
          <a:ln>
            <a:solidFill>
              <a:schemeClr val="tx1"/>
            </a:solidFill>
          </a:ln>
        </p:spPr>
      </p:pic>
      <p:sp>
        <p:nvSpPr>
          <p:cNvPr id="9" name="Rectangle 8"/>
          <p:cNvSpPr/>
          <p:nvPr userDrawn="1"/>
        </p:nvSpPr>
        <p:spPr>
          <a:xfrm>
            <a:off x="6061168" y="1130554"/>
            <a:ext cx="4600782" cy="584775"/>
          </a:xfrm>
          <a:prstGeom prst="rect">
            <a:avLst/>
          </a:prstGeom>
        </p:spPr>
        <p:txBody>
          <a:bodyPr wrap="square">
            <a:spAutoFit/>
          </a:bodyPr>
          <a:lstStyle/>
          <a:p>
            <a:r>
              <a:rPr lang="en-GB" sz="3200" u="sng" dirty="0">
                <a:solidFill>
                  <a:srgbClr val="0070C0"/>
                </a:solidFill>
                <a:latin typeface="Calibri" panose="020F0502020204030204" pitchFamily="34" charset="0"/>
                <a:cs typeface="Calibri" panose="020F0502020204030204" pitchFamily="34" charset="0"/>
              </a:rPr>
              <a:t>The Rhythm of Life Prayer</a:t>
            </a:r>
          </a:p>
        </p:txBody>
      </p:sp>
      <p:sp>
        <p:nvSpPr>
          <p:cNvPr id="10" name="Rectangle 9"/>
          <p:cNvSpPr/>
          <p:nvPr userDrawn="1"/>
        </p:nvSpPr>
        <p:spPr>
          <a:xfrm>
            <a:off x="600635" y="1126649"/>
            <a:ext cx="3518527" cy="584775"/>
          </a:xfrm>
          <a:prstGeom prst="rect">
            <a:avLst/>
          </a:prstGeom>
        </p:spPr>
        <p:txBody>
          <a:bodyPr wrap="none">
            <a:spAutoFit/>
          </a:bodyPr>
          <a:lstStyle/>
          <a:p>
            <a:r>
              <a:rPr lang="en-GB" sz="3200" u="sng" dirty="0">
                <a:solidFill>
                  <a:srgbClr val="0070C0"/>
                </a:solidFill>
                <a:latin typeface="Calibri" panose="020F0502020204030204" pitchFamily="34" charset="0"/>
                <a:cs typeface="Calibri" panose="020F0502020204030204" pitchFamily="34" charset="0"/>
              </a:rPr>
              <a:t>A Prayer for the Day</a:t>
            </a:r>
          </a:p>
        </p:txBody>
      </p:sp>
      <p:sp>
        <p:nvSpPr>
          <p:cNvPr id="11" name="Title 1"/>
          <p:cNvSpPr>
            <a:spLocks noGrp="1"/>
          </p:cNvSpPr>
          <p:nvPr>
            <p:ph type="title" hasCustomPrompt="1"/>
          </p:nvPr>
        </p:nvSpPr>
        <p:spPr>
          <a:xfrm>
            <a:off x="600635" y="1965683"/>
            <a:ext cx="5051228" cy="4382866"/>
          </a:xfrm>
        </p:spPr>
        <p:txBody>
          <a:bodyPr anchor="t">
            <a:normAutofit/>
          </a:bodyPr>
          <a:lstStyle>
            <a:lvl1pPr>
              <a:defRPr sz="3200">
                <a:solidFill>
                  <a:schemeClr val="tx1"/>
                </a:solidFill>
                <a:latin typeface="+mn-lt"/>
              </a:defRPr>
            </a:lvl1pPr>
          </a:lstStyle>
          <a:p>
            <a:r>
              <a:rPr lang="en-GB" sz="3200" dirty="0">
                <a:solidFill>
                  <a:schemeClr val="bg1"/>
                </a:solidFill>
                <a:latin typeface="Calibri" panose="020F0502020204030204" pitchFamily="34" charset="0"/>
                <a:cs typeface="Calibri" panose="020F0502020204030204" pitchFamily="34" charset="0"/>
              </a:rPr>
              <a:t>Insert Prayer Text</a:t>
            </a:r>
          </a:p>
        </p:txBody>
      </p:sp>
      <p:sp>
        <p:nvSpPr>
          <p:cNvPr id="12" name="Title 1"/>
          <p:cNvSpPr txBox="1">
            <a:spLocks/>
          </p:cNvSpPr>
          <p:nvPr userDrawn="1"/>
        </p:nvSpPr>
        <p:spPr>
          <a:xfrm>
            <a:off x="600635" y="385131"/>
            <a:ext cx="9832234" cy="60505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dirty="0">
                <a:solidFill>
                  <a:schemeClr val="tx1"/>
                </a:solidFill>
                <a:latin typeface="Calibri" panose="020F0502020204030204" pitchFamily="34" charset="0"/>
                <a:cs typeface="Calibri" panose="020F0502020204030204" pitchFamily="34" charset="0"/>
              </a:rPr>
              <a:t>If you would like to, you can join in saying these prayers.</a:t>
            </a:r>
            <a:endParaRPr lang="en-GB" sz="3200" dirty="0">
              <a:solidFill>
                <a:schemeClr val="tx1"/>
              </a:solidFill>
              <a:latin typeface="+mn-lt"/>
            </a:endParaRPr>
          </a:p>
        </p:txBody>
      </p:sp>
      <p:sp>
        <p:nvSpPr>
          <p:cNvPr id="13" name="TextBox 12"/>
          <p:cNvSpPr txBox="1"/>
          <p:nvPr userDrawn="1"/>
        </p:nvSpPr>
        <p:spPr>
          <a:xfrm>
            <a:off x="6061166" y="1906168"/>
            <a:ext cx="6008913" cy="4031873"/>
          </a:xfrm>
          <a:prstGeom prst="rect">
            <a:avLst/>
          </a:prstGeom>
          <a:noFill/>
        </p:spPr>
        <p:txBody>
          <a:bodyPr wrap="square" rtlCol="0">
            <a:spAutoFit/>
          </a:bodyPr>
          <a:lstStyle/>
          <a:p>
            <a:r>
              <a:rPr lang="en-GB" sz="3200" dirty="0">
                <a:solidFill>
                  <a:schemeClr val="tx1"/>
                </a:solidFill>
              </a:rPr>
              <a:t>Loving God,</a:t>
            </a:r>
          </a:p>
          <a:p>
            <a:r>
              <a:rPr lang="en-GB" sz="3200" dirty="0">
                <a:solidFill>
                  <a:schemeClr val="tx1"/>
                </a:solidFill>
              </a:rPr>
              <a:t>as we journey through this season,</a:t>
            </a:r>
          </a:p>
          <a:p>
            <a:r>
              <a:rPr lang="en-GB" sz="3200" dirty="0">
                <a:solidFill>
                  <a:schemeClr val="tx1"/>
                </a:solidFill>
              </a:rPr>
              <a:t>help us to practice </a:t>
            </a:r>
          </a:p>
          <a:p>
            <a:r>
              <a:rPr lang="en-GB" sz="3200" dirty="0">
                <a:solidFill>
                  <a:schemeClr val="tx1"/>
                </a:solidFill>
              </a:rPr>
              <a:t>the habit of resting</a:t>
            </a:r>
          </a:p>
          <a:p>
            <a:r>
              <a:rPr lang="en-GB" sz="3200" dirty="0">
                <a:solidFill>
                  <a:schemeClr val="tx1"/>
                </a:solidFill>
              </a:rPr>
              <a:t>so that the rhythm of our lives</a:t>
            </a:r>
          </a:p>
          <a:p>
            <a:r>
              <a:rPr lang="en-GB" sz="3200" dirty="0">
                <a:solidFill>
                  <a:schemeClr val="tx1"/>
                </a:solidFill>
              </a:rPr>
              <a:t>can bring us closer to each other </a:t>
            </a:r>
          </a:p>
          <a:p>
            <a:r>
              <a:rPr lang="en-GB" sz="3200" dirty="0">
                <a:solidFill>
                  <a:schemeClr val="tx1"/>
                </a:solidFill>
              </a:rPr>
              <a:t>and to you.</a:t>
            </a:r>
          </a:p>
          <a:p>
            <a:r>
              <a:rPr lang="en-GB" sz="3200" dirty="0">
                <a:solidFill>
                  <a:schemeClr val="tx1"/>
                </a:solidFill>
              </a:rPr>
              <a:t>Amen</a:t>
            </a:r>
          </a:p>
        </p:txBody>
      </p:sp>
    </p:spTree>
    <p:extLst>
      <p:ext uri="{BB962C8B-B14F-4D97-AF65-F5344CB8AC3E}">
        <p14:creationId xmlns:p14="http://schemas.microsoft.com/office/powerpoint/2010/main" val="1123220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3_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4" y="0"/>
            <a:ext cx="12191026" cy="6858548"/>
          </a:xfrm>
          <a:prstGeom prst="rect">
            <a:avLst/>
          </a:prstGeom>
        </p:spPr>
      </p:pic>
      <p:pic>
        <p:nvPicPr>
          <p:cNvPr id="7" name="Picture 6"/>
          <p:cNvPicPr>
            <a:picLocks/>
          </p:cNvPicPr>
          <p:nvPr userDrawn="1"/>
        </p:nvPicPr>
        <p:blipFill>
          <a:blip r:embed="rId3"/>
          <a:stretch>
            <a:fillRect/>
          </a:stretch>
        </p:blipFill>
        <p:spPr>
          <a:xfrm>
            <a:off x="10991100" y="147659"/>
            <a:ext cx="1080000" cy="1080000"/>
          </a:xfrm>
          <a:prstGeom prst="rect">
            <a:avLst/>
          </a:prstGeom>
          <a:ln>
            <a:solidFill>
              <a:srgbClr val="000000"/>
            </a:solidFill>
          </a:ln>
        </p:spPr>
      </p:pic>
      <p:sp>
        <p:nvSpPr>
          <p:cNvPr id="9" name="Rectangle 8"/>
          <p:cNvSpPr/>
          <p:nvPr userDrawn="1"/>
        </p:nvSpPr>
        <p:spPr>
          <a:xfrm>
            <a:off x="6061168" y="1130554"/>
            <a:ext cx="4600782" cy="584775"/>
          </a:xfrm>
          <a:prstGeom prst="rect">
            <a:avLst/>
          </a:prstGeom>
        </p:spPr>
        <p:txBody>
          <a:bodyPr wrap="square">
            <a:spAutoFit/>
          </a:bodyPr>
          <a:lstStyle/>
          <a:p>
            <a:r>
              <a:rPr lang="en-GB" sz="3200" u="sng" dirty="0">
                <a:solidFill>
                  <a:srgbClr val="FFFF00"/>
                </a:solidFill>
                <a:latin typeface="Calibri" panose="020F0502020204030204" pitchFamily="34" charset="0"/>
                <a:cs typeface="Calibri" panose="020F0502020204030204" pitchFamily="34" charset="0"/>
              </a:rPr>
              <a:t>The Rhythm of Life Prayer</a:t>
            </a:r>
          </a:p>
        </p:txBody>
      </p:sp>
      <p:sp>
        <p:nvSpPr>
          <p:cNvPr id="10" name="Rectangle 9"/>
          <p:cNvSpPr/>
          <p:nvPr userDrawn="1"/>
        </p:nvSpPr>
        <p:spPr>
          <a:xfrm>
            <a:off x="600635" y="1126649"/>
            <a:ext cx="3518527" cy="584775"/>
          </a:xfrm>
          <a:prstGeom prst="rect">
            <a:avLst/>
          </a:prstGeom>
        </p:spPr>
        <p:txBody>
          <a:bodyPr wrap="none">
            <a:spAutoFit/>
          </a:bodyPr>
          <a:lstStyle/>
          <a:p>
            <a:r>
              <a:rPr lang="en-GB" sz="3200" u="sng" dirty="0">
                <a:solidFill>
                  <a:srgbClr val="FFFF00"/>
                </a:solidFill>
                <a:latin typeface="Calibri" panose="020F0502020204030204" pitchFamily="34" charset="0"/>
                <a:cs typeface="Calibri" panose="020F0502020204030204" pitchFamily="34" charset="0"/>
              </a:rPr>
              <a:t>A Prayer for the Day</a:t>
            </a:r>
          </a:p>
        </p:txBody>
      </p:sp>
      <p:sp>
        <p:nvSpPr>
          <p:cNvPr id="11" name="Title 1"/>
          <p:cNvSpPr>
            <a:spLocks noGrp="1"/>
          </p:cNvSpPr>
          <p:nvPr>
            <p:ph type="title" hasCustomPrompt="1"/>
          </p:nvPr>
        </p:nvSpPr>
        <p:spPr>
          <a:xfrm>
            <a:off x="600635" y="1965683"/>
            <a:ext cx="5051228" cy="4382866"/>
          </a:xfrm>
        </p:spPr>
        <p:txBody>
          <a:bodyPr anchor="t">
            <a:normAutofit/>
          </a:bodyPr>
          <a:lstStyle>
            <a:lvl1pPr>
              <a:defRPr sz="3200">
                <a:solidFill>
                  <a:schemeClr val="bg1"/>
                </a:solidFill>
                <a:latin typeface="+mn-lt"/>
              </a:defRPr>
            </a:lvl1pPr>
          </a:lstStyle>
          <a:p>
            <a:r>
              <a:rPr lang="en-GB" sz="3200" dirty="0">
                <a:solidFill>
                  <a:schemeClr val="bg1"/>
                </a:solidFill>
                <a:latin typeface="Calibri" panose="020F0502020204030204" pitchFamily="34" charset="0"/>
                <a:cs typeface="Calibri" panose="020F0502020204030204" pitchFamily="34" charset="0"/>
              </a:rPr>
              <a:t>Insert Prayer Text</a:t>
            </a:r>
          </a:p>
        </p:txBody>
      </p:sp>
      <p:sp>
        <p:nvSpPr>
          <p:cNvPr id="12" name="Title 1"/>
          <p:cNvSpPr txBox="1">
            <a:spLocks/>
          </p:cNvSpPr>
          <p:nvPr userDrawn="1"/>
        </p:nvSpPr>
        <p:spPr>
          <a:xfrm>
            <a:off x="600635" y="385131"/>
            <a:ext cx="9832234" cy="60505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dirty="0">
                <a:solidFill>
                  <a:schemeClr val="bg1"/>
                </a:solidFill>
                <a:latin typeface="Calibri" panose="020F0502020204030204" pitchFamily="34" charset="0"/>
                <a:cs typeface="Calibri" panose="020F0502020204030204" pitchFamily="34" charset="0"/>
              </a:rPr>
              <a:t>If you would like to, you can join in saying these prayers.</a:t>
            </a:r>
            <a:endParaRPr lang="en-GB" sz="3200" dirty="0">
              <a:solidFill>
                <a:schemeClr val="bg1"/>
              </a:solidFill>
              <a:latin typeface="+mn-lt"/>
            </a:endParaRPr>
          </a:p>
        </p:txBody>
      </p:sp>
      <p:sp>
        <p:nvSpPr>
          <p:cNvPr id="13" name="TextBox 12"/>
          <p:cNvSpPr txBox="1"/>
          <p:nvPr userDrawn="1"/>
        </p:nvSpPr>
        <p:spPr>
          <a:xfrm>
            <a:off x="6061166" y="1906168"/>
            <a:ext cx="6009933" cy="4031873"/>
          </a:xfrm>
          <a:prstGeom prst="rect">
            <a:avLst/>
          </a:prstGeom>
          <a:noFill/>
        </p:spPr>
        <p:txBody>
          <a:bodyPr wrap="square" rtlCol="0">
            <a:spAutoFit/>
          </a:bodyPr>
          <a:lstStyle/>
          <a:p>
            <a:r>
              <a:rPr lang="en-GB" sz="3200" dirty="0">
                <a:solidFill>
                  <a:schemeClr val="bg1"/>
                </a:solidFill>
              </a:rPr>
              <a:t>Loving God,</a:t>
            </a:r>
          </a:p>
          <a:p>
            <a:r>
              <a:rPr lang="en-GB" sz="3200" dirty="0">
                <a:solidFill>
                  <a:schemeClr val="bg1"/>
                </a:solidFill>
              </a:rPr>
              <a:t>as we journey through this season,</a:t>
            </a:r>
          </a:p>
          <a:p>
            <a:r>
              <a:rPr lang="en-GB" sz="3200" dirty="0">
                <a:solidFill>
                  <a:schemeClr val="bg1"/>
                </a:solidFill>
              </a:rPr>
              <a:t>help us to practice </a:t>
            </a:r>
          </a:p>
          <a:p>
            <a:r>
              <a:rPr lang="en-GB" sz="3200" dirty="0">
                <a:solidFill>
                  <a:schemeClr val="bg1"/>
                </a:solidFill>
              </a:rPr>
              <a:t>the habit of reflecting</a:t>
            </a:r>
          </a:p>
          <a:p>
            <a:r>
              <a:rPr lang="en-GB" sz="3200" dirty="0">
                <a:solidFill>
                  <a:schemeClr val="bg1"/>
                </a:solidFill>
              </a:rPr>
              <a:t>so that the rhythm of our lives</a:t>
            </a:r>
          </a:p>
          <a:p>
            <a:r>
              <a:rPr lang="en-GB" sz="3200" dirty="0">
                <a:solidFill>
                  <a:schemeClr val="bg1"/>
                </a:solidFill>
              </a:rPr>
              <a:t>can bring us closer to each other </a:t>
            </a:r>
          </a:p>
          <a:p>
            <a:r>
              <a:rPr lang="en-GB" sz="3200" dirty="0">
                <a:solidFill>
                  <a:schemeClr val="bg1"/>
                </a:solidFill>
              </a:rPr>
              <a:t>and to you.</a:t>
            </a:r>
          </a:p>
          <a:p>
            <a:r>
              <a:rPr lang="en-GB" sz="3200" dirty="0">
                <a:solidFill>
                  <a:schemeClr val="bg1"/>
                </a:solidFill>
              </a:rPr>
              <a:t>Amen</a:t>
            </a:r>
          </a:p>
        </p:txBody>
      </p:sp>
    </p:spTree>
    <p:extLst>
      <p:ext uri="{BB962C8B-B14F-4D97-AF65-F5344CB8AC3E}">
        <p14:creationId xmlns:p14="http://schemas.microsoft.com/office/powerpoint/2010/main" val="769891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4" y="0"/>
            <a:ext cx="12190052" cy="6858000"/>
          </a:xfrm>
          <a:prstGeom prst="rect">
            <a:avLst/>
          </a:prstGeom>
        </p:spPr>
      </p:pic>
      <p:sp>
        <p:nvSpPr>
          <p:cNvPr id="3" name="Text Placeholder 2"/>
          <p:cNvSpPr>
            <a:spLocks noGrp="1"/>
          </p:cNvSpPr>
          <p:nvPr>
            <p:ph type="body" idx="1" hasCustomPrompt="1"/>
          </p:nvPr>
        </p:nvSpPr>
        <p:spPr>
          <a:xfrm>
            <a:off x="507644" y="435430"/>
            <a:ext cx="10796264" cy="679268"/>
          </a:xfrm>
        </p:spPr>
        <p:txBody>
          <a:bodyPr/>
          <a:lstStyle>
            <a:lvl1pPr marL="0" indent="0">
              <a:buFont typeface="Arial" panose="020B0604020202020204" pitchFamily="34" charset="0"/>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One</a:t>
            </a:r>
          </a:p>
        </p:txBody>
      </p:sp>
      <p:pic>
        <p:nvPicPr>
          <p:cNvPr id="6" name="Picture 5"/>
          <p:cNvPicPr>
            <a:picLocks/>
          </p:cNvPicPr>
          <p:nvPr userDrawn="1"/>
        </p:nvPicPr>
        <p:blipFill>
          <a:blip r:embed="rId3"/>
          <a:stretch>
            <a:fillRect/>
          </a:stretch>
        </p:blipFill>
        <p:spPr>
          <a:xfrm>
            <a:off x="10946096" y="5650183"/>
            <a:ext cx="1080000" cy="1080000"/>
          </a:xfrm>
          <a:prstGeom prst="rect">
            <a:avLst/>
          </a:prstGeom>
          <a:ln>
            <a:solidFill>
              <a:srgbClr val="000000"/>
            </a:solidFill>
          </a:ln>
        </p:spPr>
      </p:pic>
    </p:spTree>
    <p:extLst>
      <p:ext uri="{BB962C8B-B14F-4D97-AF65-F5344CB8AC3E}">
        <p14:creationId xmlns:p14="http://schemas.microsoft.com/office/powerpoint/2010/main" val="1349052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0" y="-1"/>
            <a:ext cx="12194444" cy="6858001"/>
          </a:xfrm>
          <a:prstGeom prst="rect">
            <a:avLst/>
          </a:prstGeom>
        </p:spPr>
      </p:pic>
    </p:spTree>
    <p:extLst>
      <p:ext uri="{BB962C8B-B14F-4D97-AF65-F5344CB8AC3E}">
        <p14:creationId xmlns:p14="http://schemas.microsoft.com/office/powerpoint/2010/main" val="654218770"/>
      </p:ext>
    </p:extLst>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4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p:cNvSpPr>
            <a:spLocks noGrp="1"/>
          </p:cNvSpPr>
          <p:nvPr>
            <p:ph type="dt" sz="half" idx="10"/>
          </p:nvPr>
        </p:nvSpPr>
        <p:spPr/>
        <p:txBody>
          <a:bodyPr/>
          <a:lstStyle/>
          <a:p>
            <a:fld id="{254250AD-5494-40E5-8A1F-923D3B709D0B}" type="datetimeFigureOut">
              <a:rPr lang="en-GB" smtClean="0"/>
              <a:t>08/02/2021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3690940-D09B-4A5D-8396-7662EEC4494A}" type="slidenum">
              <a:rPr lang="en-GB" smtClean="0"/>
              <a:t>‹#›</a:t>
            </a:fld>
            <a:endParaRPr lang="en-GB"/>
          </a:p>
        </p:txBody>
      </p:sp>
    </p:spTree>
    <p:extLst>
      <p:ext uri="{BB962C8B-B14F-4D97-AF65-F5344CB8AC3E}">
        <p14:creationId xmlns:p14="http://schemas.microsoft.com/office/powerpoint/2010/main" val="22258544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54250AD-5494-40E5-8A1F-923D3B709D0B}" type="datetimeFigureOut">
              <a:rPr lang="en-GB" smtClean="0"/>
              <a:t>08/02/2021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3690940-D09B-4A5D-8396-7662EEC4494A}" type="slidenum">
              <a:rPr lang="en-GB" smtClean="0"/>
              <a:t>‹#›</a:t>
            </a:fld>
            <a:endParaRPr lang="en-GB"/>
          </a:p>
        </p:txBody>
      </p:sp>
    </p:spTree>
    <p:extLst>
      <p:ext uri="{BB962C8B-B14F-4D97-AF65-F5344CB8AC3E}">
        <p14:creationId xmlns:p14="http://schemas.microsoft.com/office/powerpoint/2010/main" val="20933997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1850" y="4589463"/>
            <a:ext cx="10515600" cy="1500187"/>
          </a:xfrm>
        </p:spPr>
        <p:txBody>
          <a:bodyPr/>
          <a:lstStyle>
            <a:lvl1pPr marL="0" indent="0">
              <a:buNone/>
              <a:defRPr sz="3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19864596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54250AD-5494-40E5-8A1F-923D3B709D0B}" type="datetimeFigureOut">
              <a:rPr lang="en-GB" smtClean="0"/>
              <a:t>08/02/2021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3690940-D09B-4A5D-8396-7662EEC4494A}" type="slidenum">
              <a:rPr lang="en-GB" smtClean="0"/>
              <a:t>‹#›</a:t>
            </a:fld>
            <a:endParaRPr lang="en-GB"/>
          </a:p>
        </p:txBody>
      </p:sp>
    </p:spTree>
    <p:extLst>
      <p:ext uri="{BB962C8B-B14F-4D97-AF65-F5344CB8AC3E}">
        <p14:creationId xmlns:p14="http://schemas.microsoft.com/office/powerpoint/2010/main" val="2465153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254250AD-5494-40E5-8A1F-923D3B709D0B}" type="datetimeFigureOut">
              <a:rPr lang="en-GB" smtClean="0"/>
              <a:t>08/02/2021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3690940-D09B-4A5D-8396-7662EEC4494A}" type="slidenum">
              <a:rPr lang="en-GB" smtClean="0"/>
              <a:t>‹#›</a:t>
            </a:fld>
            <a:endParaRPr lang="en-GB"/>
          </a:p>
        </p:txBody>
      </p:sp>
    </p:spTree>
    <p:extLst>
      <p:ext uri="{BB962C8B-B14F-4D97-AF65-F5344CB8AC3E}">
        <p14:creationId xmlns:p14="http://schemas.microsoft.com/office/powerpoint/2010/main" val="19473497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54250AD-5494-40E5-8A1F-923D3B709D0B}" type="datetimeFigureOut">
              <a:rPr lang="en-GB" smtClean="0"/>
              <a:t>08/02/2021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3690940-D09B-4A5D-8396-7662EEC4494A}" type="slidenum">
              <a:rPr lang="en-GB" smtClean="0"/>
              <a:t>‹#›</a:t>
            </a:fld>
            <a:endParaRPr lang="en-GB"/>
          </a:p>
        </p:txBody>
      </p:sp>
    </p:spTree>
    <p:extLst>
      <p:ext uri="{BB962C8B-B14F-4D97-AF65-F5344CB8AC3E}">
        <p14:creationId xmlns:p14="http://schemas.microsoft.com/office/powerpoint/2010/main" val="13306642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4250AD-5494-40E5-8A1F-923D3B709D0B}" type="datetimeFigureOut">
              <a:rPr lang="en-GB" smtClean="0"/>
              <a:t>08/02/2021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3690940-D09B-4A5D-8396-7662EEC4494A}" type="slidenum">
              <a:rPr lang="en-GB" smtClean="0"/>
              <a:t>‹#›</a:t>
            </a:fld>
            <a:endParaRPr lang="en-GB"/>
          </a:p>
        </p:txBody>
      </p:sp>
    </p:spTree>
    <p:extLst>
      <p:ext uri="{BB962C8B-B14F-4D97-AF65-F5344CB8AC3E}">
        <p14:creationId xmlns:p14="http://schemas.microsoft.com/office/powerpoint/2010/main" val="22865693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54250AD-5494-40E5-8A1F-923D3B709D0B}" type="datetimeFigureOut">
              <a:rPr lang="en-GB" smtClean="0"/>
              <a:t>08/02/2021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3690940-D09B-4A5D-8396-7662EEC4494A}" type="slidenum">
              <a:rPr lang="en-GB" smtClean="0"/>
              <a:t>‹#›</a:t>
            </a:fld>
            <a:endParaRPr lang="en-GB"/>
          </a:p>
        </p:txBody>
      </p:sp>
    </p:spTree>
    <p:extLst>
      <p:ext uri="{BB962C8B-B14F-4D97-AF65-F5344CB8AC3E}">
        <p14:creationId xmlns:p14="http://schemas.microsoft.com/office/powerpoint/2010/main" val="16229905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54250AD-5494-40E5-8A1F-923D3B709D0B}" type="datetimeFigureOut">
              <a:rPr lang="en-GB" smtClean="0"/>
              <a:t>08/02/2021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3690940-D09B-4A5D-8396-7662EEC4494A}" type="slidenum">
              <a:rPr lang="en-GB" smtClean="0"/>
              <a:t>‹#›</a:t>
            </a:fld>
            <a:endParaRPr lang="en-GB"/>
          </a:p>
        </p:txBody>
      </p:sp>
    </p:spTree>
    <p:extLst>
      <p:ext uri="{BB962C8B-B14F-4D97-AF65-F5344CB8AC3E}">
        <p14:creationId xmlns:p14="http://schemas.microsoft.com/office/powerpoint/2010/main" val="10177652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4" y="0"/>
            <a:ext cx="12191026" cy="6858548"/>
          </a:xfrm>
          <a:prstGeom prst="rect">
            <a:avLst/>
          </a:prstGeom>
        </p:spPr>
      </p:pic>
      <p:sp>
        <p:nvSpPr>
          <p:cNvPr id="3" name="Text Placeholder 2"/>
          <p:cNvSpPr>
            <a:spLocks noGrp="1"/>
          </p:cNvSpPr>
          <p:nvPr>
            <p:ph type="body" idx="1" hasCustomPrompt="1"/>
          </p:nvPr>
        </p:nvSpPr>
        <p:spPr>
          <a:xfrm>
            <a:off x="533769" y="487682"/>
            <a:ext cx="10796264" cy="679268"/>
          </a:xfrm>
        </p:spPr>
        <p:txBody>
          <a:bodyPr/>
          <a:lstStyle>
            <a:lvl1pPr marL="0" indent="0">
              <a:buFont typeface="Arial" panose="020B0604020202020204" pitchFamily="34" charset="0"/>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One</a:t>
            </a:r>
          </a:p>
        </p:txBody>
      </p:sp>
      <p:pic>
        <p:nvPicPr>
          <p:cNvPr id="8" name="Picture 7"/>
          <p:cNvPicPr>
            <a:picLocks/>
          </p:cNvPicPr>
          <p:nvPr userDrawn="1"/>
        </p:nvPicPr>
        <p:blipFill>
          <a:blip r:embed="rId3"/>
          <a:stretch>
            <a:fillRect/>
          </a:stretch>
        </p:blipFill>
        <p:spPr>
          <a:xfrm>
            <a:off x="10930140" y="5570028"/>
            <a:ext cx="1080000" cy="1080000"/>
          </a:xfrm>
          <a:prstGeom prst="rect">
            <a:avLst/>
          </a:prstGeom>
          <a:ln>
            <a:solidFill>
              <a:srgbClr val="000000"/>
            </a:solidFill>
          </a:ln>
        </p:spPr>
      </p:pic>
    </p:spTree>
    <p:extLst>
      <p:ext uri="{BB962C8B-B14F-4D97-AF65-F5344CB8AC3E}">
        <p14:creationId xmlns:p14="http://schemas.microsoft.com/office/powerpoint/2010/main" val="2651282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54250AD-5494-40E5-8A1F-923D3B709D0B}" type="datetimeFigureOut">
              <a:rPr lang="en-GB" smtClean="0"/>
              <a:t>08/02/2021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3690940-D09B-4A5D-8396-7662EEC4494A}" type="slidenum">
              <a:rPr lang="en-GB" smtClean="0"/>
              <a:t>‹#›</a:t>
            </a:fld>
            <a:endParaRPr lang="en-GB"/>
          </a:p>
        </p:txBody>
      </p:sp>
    </p:spTree>
    <p:extLst>
      <p:ext uri="{BB962C8B-B14F-4D97-AF65-F5344CB8AC3E}">
        <p14:creationId xmlns:p14="http://schemas.microsoft.com/office/powerpoint/2010/main" val="5439305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54250AD-5494-40E5-8A1F-923D3B709D0B}" type="datetimeFigureOut">
              <a:rPr lang="en-GB" smtClean="0"/>
              <a:t>08/02/2021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3690940-D09B-4A5D-8396-7662EEC4494A}" type="slidenum">
              <a:rPr lang="en-GB" smtClean="0"/>
              <a:t>‹#›</a:t>
            </a:fld>
            <a:endParaRPr lang="en-GB"/>
          </a:p>
        </p:txBody>
      </p:sp>
    </p:spTree>
    <p:extLst>
      <p:ext uri="{BB962C8B-B14F-4D97-AF65-F5344CB8AC3E}">
        <p14:creationId xmlns:p14="http://schemas.microsoft.com/office/powerpoint/2010/main" val="18303220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4" y="0"/>
            <a:ext cx="12190052" cy="6858000"/>
          </a:xfrm>
          <a:prstGeom prst="rect">
            <a:avLst/>
          </a:prstGeom>
        </p:spPr>
      </p:pic>
      <p:sp>
        <p:nvSpPr>
          <p:cNvPr id="2" name="Title 1"/>
          <p:cNvSpPr>
            <a:spLocks noGrp="1"/>
          </p:cNvSpPr>
          <p:nvPr>
            <p:ph type="title" hasCustomPrompt="1"/>
          </p:nvPr>
        </p:nvSpPr>
        <p:spPr/>
        <p:txBody>
          <a:bodyPr>
            <a:normAutofit/>
          </a:bodyPr>
          <a:lstStyle>
            <a:lvl1pPr>
              <a:defRPr sz="3200">
                <a:solidFill>
                  <a:schemeClr val="bg1"/>
                </a:solidFill>
                <a:latin typeface="+mn-lt"/>
              </a:defRPr>
            </a:lvl1pPr>
          </a:lstStyle>
          <a:p>
            <a:r>
              <a:rPr lang="en-US" dirty="0" smtClean="0"/>
              <a:t>Text</a:t>
            </a:r>
            <a:endParaRPr lang="en-GB" dirty="0"/>
          </a:p>
        </p:txBody>
      </p:sp>
      <p:pic>
        <p:nvPicPr>
          <p:cNvPr id="7" name="Picture 6"/>
          <p:cNvPicPr>
            <a:picLocks/>
          </p:cNvPicPr>
          <p:nvPr userDrawn="1"/>
        </p:nvPicPr>
        <p:blipFill>
          <a:blip r:embed="rId3"/>
          <a:stretch>
            <a:fillRect/>
          </a:stretch>
        </p:blipFill>
        <p:spPr>
          <a:xfrm>
            <a:off x="10922657" y="5594193"/>
            <a:ext cx="1080000" cy="1080000"/>
          </a:xfrm>
          <a:prstGeom prst="rect">
            <a:avLst/>
          </a:prstGeom>
          <a:ln w="12700">
            <a:solidFill>
              <a:srgbClr val="000000"/>
            </a:solidFill>
          </a:ln>
        </p:spPr>
      </p:pic>
    </p:spTree>
    <p:extLst>
      <p:ext uri="{BB962C8B-B14F-4D97-AF65-F5344CB8AC3E}">
        <p14:creationId xmlns:p14="http://schemas.microsoft.com/office/powerpoint/2010/main" val="2930528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4" y="0"/>
            <a:ext cx="12190052" cy="6858000"/>
          </a:xfrm>
          <a:prstGeom prst="rect">
            <a:avLst/>
          </a:prstGeom>
        </p:spPr>
      </p:pic>
      <p:sp>
        <p:nvSpPr>
          <p:cNvPr id="2" name="Title 1"/>
          <p:cNvSpPr>
            <a:spLocks noGrp="1"/>
          </p:cNvSpPr>
          <p:nvPr>
            <p:ph type="title" hasCustomPrompt="1"/>
          </p:nvPr>
        </p:nvSpPr>
        <p:spPr/>
        <p:txBody>
          <a:bodyPr>
            <a:normAutofit/>
          </a:bodyPr>
          <a:lstStyle>
            <a:lvl1pPr>
              <a:defRPr sz="3200">
                <a:solidFill>
                  <a:schemeClr val="bg1"/>
                </a:solidFill>
                <a:latin typeface="+mn-lt"/>
              </a:defRPr>
            </a:lvl1pPr>
          </a:lstStyle>
          <a:p>
            <a:r>
              <a:rPr lang="en-US" dirty="0" smtClean="0"/>
              <a:t>Text</a:t>
            </a:r>
            <a:endParaRPr lang="en-GB" dirty="0"/>
          </a:p>
        </p:txBody>
      </p:sp>
      <p:pic>
        <p:nvPicPr>
          <p:cNvPr id="8" name="Picture 7"/>
          <p:cNvPicPr>
            <a:picLocks/>
          </p:cNvPicPr>
          <p:nvPr userDrawn="1"/>
        </p:nvPicPr>
        <p:blipFill>
          <a:blip r:embed="rId3"/>
          <a:stretch>
            <a:fillRect/>
          </a:stretch>
        </p:blipFill>
        <p:spPr>
          <a:xfrm>
            <a:off x="10946096" y="5650183"/>
            <a:ext cx="1080000" cy="1080000"/>
          </a:xfrm>
          <a:prstGeom prst="rect">
            <a:avLst/>
          </a:prstGeom>
          <a:ln>
            <a:solidFill>
              <a:srgbClr val="000000"/>
            </a:solidFill>
          </a:ln>
        </p:spPr>
      </p:pic>
    </p:spTree>
    <p:extLst>
      <p:ext uri="{BB962C8B-B14F-4D97-AF65-F5344CB8AC3E}">
        <p14:creationId xmlns:p14="http://schemas.microsoft.com/office/powerpoint/2010/main" val="2654977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4" y="0"/>
            <a:ext cx="12191026" cy="6858548"/>
          </a:xfrm>
          <a:prstGeom prst="rect">
            <a:avLst/>
          </a:prstGeom>
        </p:spPr>
      </p:pic>
      <p:sp>
        <p:nvSpPr>
          <p:cNvPr id="2" name="Title 1"/>
          <p:cNvSpPr>
            <a:spLocks noGrp="1"/>
          </p:cNvSpPr>
          <p:nvPr>
            <p:ph type="title" hasCustomPrompt="1"/>
          </p:nvPr>
        </p:nvSpPr>
        <p:spPr/>
        <p:txBody>
          <a:bodyPr>
            <a:normAutofit/>
          </a:bodyPr>
          <a:lstStyle>
            <a:lvl1pPr>
              <a:defRPr sz="3200">
                <a:solidFill>
                  <a:schemeClr val="bg1"/>
                </a:solidFill>
                <a:latin typeface="+mn-lt"/>
              </a:defRPr>
            </a:lvl1pPr>
          </a:lstStyle>
          <a:p>
            <a:r>
              <a:rPr lang="en-US" dirty="0" smtClean="0"/>
              <a:t>Text</a:t>
            </a:r>
            <a:endParaRPr lang="en-GB" dirty="0"/>
          </a:p>
        </p:txBody>
      </p:sp>
      <p:pic>
        <p:nvPicPr>
          <p:cNvPr id="7" name="Picture 6"/>
          <p:cNvPicPr>
            <a:picLocks/>
          </p:cNvPicPr>
          <p:nvPr userDrawn="1"/>
        </p:nvPicPr>
        <p:blipFill>
          <a:blip r:embed="rId3"/>
          <a:stretch>
            <a:fillRect/>
          </a:stretch>
        </p:blipFill>
        <p:spPr>
          <a:xfrm>
            <a:off x="10930140" y="5570028"/>
            <a:ext cx="1080000" cy="1080000"/>
          </a:xfrm>
          <a:prstGeom prst="rect">
            <a:avLst/>
          </a:prstGeom>
          <a:ln>
            <a:solidFill>
              <a:srgbClr val="000000"/>
            </a:solidFill>
          </a:ln>
        </p:spPr>
      </p:pic>
    </p:spTree>
    <p:extLst>
      <p:ext uri="{BB962C8B-B14F-4D97-AF65-F5344CB8AC3E}">
        <p14:creationId xmlns:p14="http://schemas.microsoft.com/office/powerpoint/2010/main" val="93273194"/>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4" y="0"/>
            <a:ext cx="12191026" cy="6858548"/>
          </a:xfrm>
          <a:prstGeom prst="rect">
            <a:avLst/>
          </a:prstGeom>
        </p:spPr>
      </p:pic>
      <p:sp>
        <p:nvSpPr>
          <p:cNvPr id="2" name="Title 1"/>
          <p:cNvSpPr>
            <a:spLocks noGrp="1"/>
          </p:cNvSpPr>
          <p:nvPr>
            <p:ph type="title" hasCustomPrompt="1"/>
          </p:nvPr>
        </p:nvSpPr>
        <p:spPr/>
        <p:txBody>
          <a:bodyPr>
            <a:normAutofit/>
          </a:bodyPr>
          <a:lstStyle>
            <a:lvl1pPr>
              <a:defRPr sz="3200">
                <a:solidFill>
                  <a:schemeClr val="bg1"/>
                </a:solidFill>
                <a:latin typeface="+mn-lt"/>
              </a:defRPr>
            </a:lvl1pPr>
          </a:lstStyle>
          <a:p>
            <a:r>
              <a:rPr lang="en-US" dirty="0" smtClean="0"/>
              <a:t>Text</a:t>
            </a:r>
            <a:endParaRPr lang="en-GB" dirty="0"/>
          </a:p>
        </p:txBody>
      </p:sp>
      <p:pic>
        <p:nvPicPr>
          <p:cNvPr id="4" name="Picture 3"/>
          <p:cNvPicPr>
            <a:picLocks/>
          </p:cNvPicPr>
          <p:nvPr userDrawn="1"/>
        </p:nvPicPr>
        <p:blipFill>
          <a:blip r:embed="rId3"/>
          <a:stretch>
            <a:fillRect/>
          </a:stretch>
        </p:blipFill>
        <p:spPr>
          <a:xfrm>
            <a:off x="10934018" y="5632406"/>
            <a:ext cx="1080000" cy="1080000"/>
          </a:xfrm>
          <a:prstGeom prst="rect">
            <a:avLst/>
          </a:prstGeom>
          <a:ln>
            <a:solidFill>
              <a:srgbClr val="000000"/>
            </a:solidFill>
          </a:ln>
        </p:spPr>
      </p:pic>
    </p:spTree>
    <p:extLst>
      <p:ext uri="{BB962C8B-B14F-4D97-AF65-F5344CB8AC3E}">
        <p14:creationId xmlns:p14="http://schemas.microsoft.com/office/powerpoint/2010/main" val="3844627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4" y="0"/>
            <a:ext cx="12191026" cy="6858548"/>
          </a:xfrm>
          <a:prstGeom prst="rect">
            <a:avLst/>
          </a:prstGeom>
        </p:spPr>
      </p:pic>
      <p:sp>
        <p:nvSpPr>
          <p:cNvPr id="2" name="Title 1"/>
          <p:cNvSpPr>
            <a:spLocks noGrp="1"/>
          </p:cNvSpPr>
          <p:nvPr>
            <p:ph type="title" hasCustomPrompt="1"/>
          </p:nvPr>
        </p:nvSpPr>
        <p:spPr/>
        <p:txBody>
          <a:bodyPr>
            <a:normAutofit/>
          </a:bodyPr>
          <a:lstStyle>
            <a:lvl1pPr>
              <a:defRPr sz="3200">
                <a:solidFill>
                  <a:schemeClr val="bg1"/>
                </a:solidFill>
                <a:latin typeface="+mn-lt"/>
              </a:defRPr>
            </a:lvl1pPr>
          </a:lstStyle>
          <a:p>
            <a:r>
              <a:rPr lang="en-US" dirty="0" smtClean="0"/>
              <a:t>Text</a:t>
            </a:r>
            <a:endParaRPr lang="en-GB" dirty="0"/>
          </a:p>
        </p:txBody>
      </p:sp>
      <p:pic>
        <p:nvPicPr>
          <p:cNvPr id="7" name="Picture 6"/>
          <p:cNvPicPr>
            <a:picLocks/>
          </p:cNvPicPr>
          <p:nvPr userDrawn="1"/>
        </p:nvPicPr>
        <p:blipFill>
          <a:blip r:embed="rId3"/>
          <a:stretch>
            <a:fillRect/>
          </a:stretch>
        </p:blipFill>
        <p:spPr>
          <a:xfrm>
            <a:off x="10961693" y="5628331"/>
            <a:ext cx="1080000" cy="1080000"/>
          </a:xfrm>
          <a:prstGeom prst="rect">
            <a:avLst/>
          </a:prstGeom>
          <a:ln>
            <a:solidFill>
              <a:srgbClr val="000000"/>
            </a:solidFill>
          </a:ln>
        </p:spPr>
      </p:pic>
    </p:spTree>
    <p:extLst>
      <p:ext uri="{BB962C8B-B14F-4D97-AF65-F5344CB8AC3E}">
        <p14:creationId xmlns:p14="http://schemas.microsoft.com/office/powerpoint/2010/main" val="2369318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5_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4" y="0"/>
            <a:ext cx="12190052" cy="6858000"/>
          </a:xfrm>
          <a:prstGeom prst="rect">
            <a:avLst/>
          </a:prstGeom>
        </p:spPr>
      </p:pic>
      <p:sp>
        <p:nvSpPr>
          <p:cNvPr id="2" name="Title 1"/>
          <p:cNvSpPr>
            <a:spLocks noGrp="1"/>
          </p:cNvSpPr>
          <p:nvPr>
            <p:ph type="title" hasCustomPrompt="1"/>
          </p:nvPr>
        </p:nvSpPr>
        <p:spPr/>
        <p:txBody>
          <a:bodyPr>
            <a:normAutofit/>
          </a:bodyPr>
          <a:lstStyle>
            <a:lvl1pPr>
              <a:defRPr sz="3200">
                <a:solidFill>
                  <a:srgbClr val="002060"/>
                </a:solidFill>
                <a:latin typeface="+mn-lt"/>
              </a:defRPr>
            </a:lvl1pPr>
          </a:lstStyle>
          <a:p>
            <a:r>
              <a:rPr lang="en-US" dirty="0" smtClean="0"/>
              <a:t>Text</a:t>
            </a:r>
            <a:endParaRPr lang="en-GB" dirty="0"/>
          </a:p>
        </p:txBody>
      </p:sp>
      <p:pic>
        <p:nvPicPr>
          <p:cNvPr id="7" name="Picture 6"/>
          <p:cNvPicPr>
            <a:picLocks/>
          </p:cNvPicPr>
          <p:nvPr userDrawn="1"/>
        </p:nvPicPr>
        <p:blipFill>
          <a:blip r:embed="rId3" cstate="print">
            <a:extLst>
              <a:ext uri="{28A0092B-C50C-407E-A947-70E740481C1C}">
                <a14:useLocalDpi xmlns:a14="http://schemas.microsoft.com/office/drawing/2010/main" val="0"/>
              </a:ext>
            </a:extLst>
          </a:blip>
          <a:stretch>
            <a:fillRect/>
          </a:stretch>
        </p:blipFill>
        <p:spPr>
          <a:xfrm>
            <a:off x="10972222" y="5602759"/>
            <a:ext cx="1080000" cy="1080000"/>
          </a:xfrm>
          <a:prstGeom prst="rect">
            <a:avLst/>
          </a:prstGeom>
          <a:ln>
            <a:solidFill>
              <a:schemeClr val="tx1"/>
            </a:solidFill>
          </a:ln>
        </p:spPr>
      </p:pic>
    </p:spTree>
    <p:extLst>
      <p:ext uri="{BB962C8B-B14F-4D97-AF65-F5344CB8AC3E}">
        <p14:creationId xmlns:p14="http://schemas.microsoft.com/office/powerpoint/2010/main" val="932848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6_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4" y="0"/>
            <a:ext cx="12191026" cy="6858548"/>
          </a:xfrm>
          <a:prstGeom prst="rect">
            <a:avLst/>
          </a:prstGeom>
        </p:spPr>
      </p:pic>
      <p:sp>
        <p:nvSpPr>
          <p:cNvPr id="2" name="Title 1"/>
          <p:cNvSpPr>
            <a:spLocks noGrp="1"/>
          </p:cNvSpPr>
          <p:nvPr>
            <p:ph type="title" hasCustomPrompt="1"/>
          </p:nvPr>
        </p:nvSpPr>
        <p:spPr/>
        <p:txBody>
          <a:bodyPr>
            <a:normAutofit/>
          </a:bodyPr>
          <a:lstStyle>
            <a:lvl1pPr>
              <a:defRPr sz="3200">
                <a:solidFill>
                  <a:schemeClr val="bg1"/>
                </a:solidFill>
                <a:latin typeface="+mn-lt"/>
              </a:defRPr>
            </a:lvl1pPr>
          </a:lstStyle>
          <a:p>
            <a:r>
              <a:rPr lang="en-US" dirty="0" smtClean="0"/>
              <a:t>Text</a:t>
            </a:r>
            <a:endParaRPr lang="en-GB" dirty="0"/>
          </a:p>
        </p:txBody>
      </p:sp>
      <p:pic>
        <p:nvPicPr>
          <p:cNvPr id="7" name="Picture 6"/>
          <p:cNvPicPr>
            <a:picLocks/>
          </p:cNvPicPr>
          <p:nvPr userDrawn="1"/>
        </p:nvPicPr>
        <p:blipFill>
          <a:blip r:embed="rId3"/>
          <a:stretch>
            <a:fillRect/>
          </a:stretch>
        </p:blipFill>
        <p:spPr>
          <a:xfrm>
            <a:off x="10962744" y="5601302"/>
            <a:ext cx="1080000" cy="1080000"/>
          </a:xfrm>
          <a:prstGeom prst="rect">
            <a:avLst/>
          </a:prstGeom>
          <a:ln>
            <a:solidFill>
              <a:srgbClr val="000000"/>
            </a:solidFill>
          </a:ln>
        </p:spPr>
      </p:pic>
    </p:spTree>
    <p:extLst>
      <p:ext uri="{BB962C8B-B14F-4D97-AF65-F5344CB8AC3E}">
        <p14:creationId xmlns:p14="http://schemas.microsoft.com/office/powerpoint/2010/main" val="1925214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0" y="-1"/>
            <a:ext cx="12194444" cy="6858001"/>
          </a:xfrm>
          <a:prstGeom prst="rect">
            <a:avLst/>
          </a:prstGeom>
        </p:spPr>
      </p:pic>
    </p:spTree>
    <p:extLst>
      <p:ext uri="{BB962C8B-B14F-4D97-AF65-F5344CB8AC3E}">
        <p14:creationId xmlns:p14="http://schemas.microsoft.com/office/powerpoint/2010/main" val="3787812224"/>
      </p:ext>
    </p:extLst>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4" y="0"/>
            <a:ext cx="12191026" cy="6858548"/>
          </a:xfrm>
          <a:prstGeom prst="rect">
            <a:avLst/>
          </a:prstGeom>
        </p:spPr>
      </p:pic>
      <p:sp>
        <p:nvSpPr>
          <p:cNvPr id="3" name="Text Placeholder 2"/>
          <p:cNvSpPr>
            <a:spLocks noGrp="1"/>
          </p:cNvSpPr>
          <p:nvPr>
            <p:ph type="body" idx="1" hasCustomPrompt="1"/>
          </p:nvPr>
        </p:nvSpPr>
        <p:spPr>
          <a:xfrm>
            <a:off x="507643" y="487681"/>
            <a:ext cx="10796264" cy="679268"/>
          </a:xfrm>
        </p:spPr>
        <p:txBody>
          <a:bodyPr/>
          <a:lstStyle>
            <a:lvl1pPr marL="0" indent="0">
              <a:buFont typeface="Arial" panose="020B0604020202020204" pitchFamily="34" charset="0"/>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One</a:t>
            </a:r>
          </a:p>
        </p:txBody>
      </p:sp>
      <p:pic>
        <p:nvPicPr>
          <p:cNvPr id="6" name="Picture 5"/>
          <p:cNvPicPr>
            <a:picLocks/>
          </p:cNvPicPr>
          <p:nvPr userDrawn="1"/>
        </p:nvPicPr>
        <p:blipFill>
          <a:blip r:embed="rId3"/>
          <a:stretch>
            <a:fillRect/>
          </a:stretch>
        </p:blipFill>
        <p:spPr>
          <a:xfrm>
            <a:off x="10934018" y="5632406"/>
            <a:ext cx="1080000" cy="1080000"/>
          </a:xfrm>
          <a:prstGeom prst="rect">
            <a:avLst/>
          </a:prstGeom>
          <a:ln>
            <a:solidFill>
              <a:srgbClr val="000000"/>
            </a:solidFill>
          </a:ln>
        </p:spPr>
      </p:pic>
    </p:spTree>
    <p:extLst>
      <p:ext uri="{BB962C8B-B14F-4D97-AF65-F5344CB8AC3E}">
        <p14:creationId xmlns:p14="http://schemas.microsoft.com/office/powerpoint/2010/main" val="3383839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4" y="0"/>
            <a:ext cx="12191026" cy="6858548"/>
          </a:xfrm>
          <a:prstGeom prst="rect">
            <a:avLst/>
          </a:prstGeom>
        </p:spPr>
      </p:pic>
      <p:sp>
        <p:nvSpPr>
          <p:cNvPr id="3" name="Text Placeholder 2"/>
          <p:cNvSpPr>
            <a:spLocks noGrp="1"/>
          </p:cNvSpPr>
          <p:nvPr>
            <p:ph type="body" idx="1" hasCustomPrompt="1"/>
          </p:nvPr>
        </p:nvSpPr>
        <p:spPr>
          <a:xfrm>
            <a:off x="472809" y="391887"/>
            <a:ext cx="10796264" cy="679268"/>
          </a:xfrm>
        </p:spPr>
        <p:txBody>
          <a:bodyPr/>
          <a:lstStyle>
            <a:lvl1pPr marL="0" indent="0">
              <a:buFont typeface="Arial" panose="020B0604020202020204" pitchFamily="34" charset="0"/>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One</a:t>
            </a:r>
          </a:p>
        </p:txBody>
      </p:sp>
      <p:pic>
        <p:nvPicPr>
          <p:cNvPr id="8" name="Picture 7"/>
          <p:cNvPicPr>
            <a:picLocks/>
          </p:cNvPicPr>
          <p:nvPr userDrawn="1"/>
        </p:nvPicPr>
        <p:blipFill>
          <a:blip r:embed="rId3"/>
          <a:stretch>
            <a:fillRect/>
          </a:stretch>
        </p:blipFill>
        <p:spPr>
          <a:xfrm>
            <a:off x="10961693" y="5628331"/>
            <a:ext cx="1080000" cy="1080000"/>
          </a:xfrm>
          <a:prstGeom prst="rect">
            <a:avLst/>
          </a:prstGeom>
          <a:ln>
            <a:solidFill>
              <a:srgbClr val="000000"/>
            </a:solidFill>
          </a:ln>
        </p:spPr>
      </p:pic>
    </p:spTree>
    <p:extLst>
      <p:ext uri="{BB962C8B-B14F-4D97-AF65-F5344CB8AC3E}">
        <p14:creationId xmlns:p14="http://schemas.microsoft.com/office/powerpoint/2010/main" val="1690827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4" y="0"/>
            <a:ext cx="12190052" cy="6858000"/>
          </a:xfrm>
          <a:prstGeom prst="rect">
            <a:avLst/>
          </a:prstGeom>
        </p:spPr>
      </p:pic>
      <p:sp>
        <p:nvSpPr>
          <p:cNvPr id="3" name="Text Placeholder 2"/>
          <p:cNvSpPr>
            <a:spLocks noGrp="1"/>
          </p:cNvSpPr>
          <p:nvPr>
            <p:ph type="body" idx="1" hasCustomPrompt="1"/>
          </p:nvPr>
        </p:nvSpPr>
        <p:spPr>
          <a:xfrm>
            <a:off x="525060" y="548641"/>
            <a:ext cx="10796264" cy="679268"/>
          </a:xfrm>
        </p:spPr>
        <p:txBody>
          <a:bodyPr/>
          <a:lstStyle>
            <a:lvl1pPr marL="0" indent="0">
              <a:buFont typeface="Arial" panose="020B0604020202020204" pitchFamily="34" charset="0"/>
              <a:buNone/>
              <a:defRPr sz="3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One</a:t>
            </a:r>
          </a:p>
        </p:txBody>
      </p:sp>
      <p:pic>
        <p:nvPicPr>
          <p:cNvPr id="6" name="Picture 5"/>
          <p:cNvPicPr>
            <a:picLocks/>
          </p:cNvPicPr>
          <p:nvPr userDrawn="1"/>
        </p:nvPicPr>
        <p:blipFill>
          <a:blip r:embed="rId3" cstate="print">
            <a:extLst>
              <a:ext uri="{28A0092B-C50C-407E-A947-70E740481C1C}">
                <a14:useLocalDpi xmlns:a14="http://schemas.microsoft.com/office/drawing/2010/main" val="0"/>
              </a:ext>
            </a:extLst>
          </a:blip>
          <a:stretch>
            <a:fillRect/>
          </a:stretch>
        </p:blipFill>
        <p:spPr>
          <a:xfrm>
            <a:off x="10972222" y="5602759"/>
            <a:ext cx="1080000" cy="1080000"/>
          </a:xfrm>
          <a:prstGeom prst="rect">
            <a:avLst/>
          </a:prstGeom>
          <a:ln>
            <a:solidFill>
              <a:schemeClr val="tx1"/>
            </a:solidFill>
          </a:ln>
        </p:spPr>
      </p:pic>
    </p:spTree>
    <p:extLst>
      <p:ext uri="{BB962C8B-B14F-4D97-AF65-F5344CB8AC3E}">
        <p14:creationId xmlns:p14="http://schemas.microsoft.com/office/powerpoint/2010/main" val="3376724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42" y="0"/>
            <a:ext cx="12191026" cy="6858548"/>
          </a:xfrm>
          <a:prstGeom prst="rect">
            <a:avLst/>
          </a:prstGeom>
        </p:spPr>
      </p:pic>
      <p:sp>
        <p:nvSpPr>
          <p:cNvPr id="3" name="Text Placeholder 2"/>
          <p:cNvSpPr>
            <a:spLocks noGrp="1"/>
          </p:cNvSpPr>
          <p:nvPr>
            <p:ph type="body" idx="1" hasCustomPrompt="1"/>
          </p:nvPr>
        </p:nvSpPr>
        <p:spPr>
          <a:xfrm>
            <a:off x="472809" y="391887"/>
            <a:ext cx="10796264" cy="679268"/>
          </a:xfrm>
        </p:spPr>
        <p:txBody>
          <a:bodyPr/>
          <a:lstStyle>
            <a:lvl1pPr marL="0" indent="0">
              <a:buFont typeface="Arial" panose="020B0604020202020204" pitchFamily="34" charset="0"/>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One</a:t>
            </a:r>
          </a:p>
        </p:txBody>
      </p:sp>
      <p:pic>
        <p:nvPicPr>
          <p:cNvPr id="6" name="Picture 5"/>
          <p:cNvPicPr>
            <a:picLocks/>
          </p:cNvPicPr>
          <p:nvPr userDrawn="1"/>
        </p:nvPicPr>
        <p:blipFill>
          <a:blip r:embed="rId3"/>
          <a:stretch>
            <a:fillRect/>
          </a:stretch>
        </p:blipFill>
        <p:spPr>
          <a:xfrm>
            <a:off x="10952228" y="5601302"/>
            <a:ext cx="1080000" cy="1080000"/>
          </a:xfrm>
          <a:prstGeom prst="rect">
            <a:avLst/>
          </a:prstGeom>
          <a:ln>
            <a:solidFill>
              <a:srgbClr val="000000"/>
            </a:solidFill>
          </a:ln>
        </p:spPr>
      </p:pic>
    </p:spTree>
    <p:extLst>
      <p:ext uri="{BB962C8B-B14F-4D97-AF65-F5344CB8AC3E}">
        <p14:creationId xmlns:p14="http://schemas.microsoft.com/office/powerpoint/2010/main" val="1656333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48" y="0"/>
            <a:ext cx="12190052" cy="6858000"/>
          </a:xfrm>
          <a:prstGeom prst="rect">
            <a:avLst/>
          </a:prstGeom>
        </p:spPr>
      </p:pic>
      <p:sp>
        <p:nvSpPr>
          <p:cNvPr id="3" name="Text Placeholder 2"/>
          <p:cNvSpPr>
            <a:spLocks noGrp="1"/>
          </p:cNvSpPr>
          <p:nvPr>
            <p:ph type="body" idx="1" hasCustomPrompt="1"/>
          </p:nvPr>
        </p:nvSpPr>
        <p:spPr>
          <a:xfrm>
            <a:off x="381899" y="1408797"/>
            <a:ext cx="11522718" cy="679268"/>
          </a:xfrm>
        </p:spPr>
        <p:txBody>
          <a:bodyPr/>
          <a:lstStyle>
            <a:lvl1pPr marL="0" indent="0">
              <a:buFont typeface="Arial" panose="020B0604020202020204" pitchFamily="34" charset="0"/>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One</a:t>
            </a:r>
          </a:p>
        </p:txBody>
      </p:sp>
      <p:pic>
        <p:nvPicPr>
          <p:cNvPr id="8" name="Picture 7"/>
          <p:cNvPicPr>
            <a:picLocks/>
          </p:cNvPicPr>
          <p:nvPr userDrawn="1"/>
        </p:nvPicPr>
        <p:blipFill>
          <a:blip r:embed="rId3"/>
          <a:stretch>
            <a:fillRect/>
          </a:stretch>
        </p:blipFill>
        <p:spPr>
          <a:xfrm>
            <a:off x="10968309" y="168753"/>
            <a:ext cx="1080000" cy="1080000"/>
          </a:xfrm>
          <a:prstGeom prst="rect">
            <a:avLst/>
          </a:prstGeom>
          <a:ln w="12700">
            <a:solidFill>
              <a:srgbClr val="000000"/>
            </a:solidFill>
          </a:ln>
        </p:spPr>
      </p:pic>
      <p:sp>
        <p:nvSpPr>
          <p:cNvPr id="2" name="Rectangle 1"/>
          <p:cNvSpPr/>
          <p:nvPr userDrawn="1"/>
        </p:nvSpPr>
        <p:spPr>
          <a:xfrm>
            <a:off x="381899" y="451613"/>
            <a:ext cx="3733714" cy="584775"/>
          </a:xfrm>
          <a:prstGeom prst="rect">
            <a:avLst/>
          </a:prstGeom>
        </p:spPr>
        <p:txBody>
          <a:bodyPr wrap="none">
            <a:spAutoFit/>
          </a:bodyPr>
          <a:lstStyle/>
          <a:p>
            <a:r>
              <a:rPr lang="en-GB" sz="3200" dirty="0">
                <a:solidFill>
                  <a:srgbClr val="FFFF00"/>
                </a:solidFill>
                <a:latin typeface="Calibri" panose="020F0502020204030204" pitchFamily="34" charset="0"/>
                <a:cs typeface="Calibri" panose="020F0502020204030204" pitchFamily="34" charset="0"/>
              </a:rPr>
              <a:t>A thought for today…</a:t>
            </a:r>
          </a:p>
        </p:txBody>
      </p:sp>
    </p:spTree>
    <p:extLst>
      <p:ext uri="{BB962C8B-B14F-4D97-AF65-F5344CB8AC3E}">
        <p14:creationId xmlns:p14="http://schemas.microsoft.com/office/powerpoint/2010/main" val="1854905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3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5" Type="http://schemas.openxmlformats.org/officeDocument/2006/relationships/slideLayout" Target="../slideLayouts/slideLayout46.xml"/><Relationship Id="rId4" Type="http://schemas.openxmlformats.org/officeDocument/2006/relationships/slideLayout" Target="../slideLayouts/slideLayout45.xml"/><Relationship Id="rId9"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Opening Slide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A770A8-3A89-46B9-AF68-21608693CBF6}" type="datetimeFigureOut">
              <a:rPr lang="en-GB" smtClean="0"/>
              <a:t>08/02/2021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765C49-F22D-44D2-B583-76EE0CBC5EBD}" type="slidenum">
              <a:rPr lang="en-GB" smtClean="0"/>
              <a:t>‹#›</a:t>
            </a:fld>
            <a:endParaRPr lang="en-GB"/>
          </a:p>
        </p:txBody>
      </p:sp>
    </p:spTree>
    <p:extLst>
      <p:ext uri="{BB962C8B-B14F-4D97-AF65-F5344CB8AC3E}">
        <p14:creationId xmlns:p14="http://schemas.microsoft.com/office/powerpoint/2010/main" val="2250725300"/>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Content Slides</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551C53-32F0-4BF9-B10A-24C5700C230B}" type="datetimeFigureOut">
              <a:rPr lang="en-GB" smtClean="0"/>
              <a:t>08/02/2021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CA6986-F85A-4B16-A6DE-240BAD5C02B3}" type="slidenum">
              <a:rPr lang="en-GB" smtClean="0"/>
              <a:t>‹#›</a:t>
            </a:fld>
            <a:endParaRPr lang="en-GB"/>
          </a:p>
        </p:txBody>
      </p:sp>
    </p:spTree>
    <p:extLst>
      <p:ext uri="{BB962C8B-B14F-4D97-AF65-F5344CB8AC3E}">
        <p14:creationId xmlns:p14="http://schemas.microsoft.com/office/powerpoint/2010/main" val="2412206330"/>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Thought for today</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FF5639-96EB-4C08-B726-88B431459E91}" type="datetimeFigureOut">
              <a:rPr lang="en-GB" smtClean="0"/>
              <a:t>08/02/2021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104AAF-6C38-436A-9613-7375B08661E0}" type="slidenum">
              <a:rPr lang="en-GB" smtClean="0"/>
              <a:t>‹#›</a:t>
            </a:fld>
            <a:endParaRPr lang="en-GB"/>
          </a:p>
        </p:txBody>
      </p:sp>
    </p:spTree>
    <p:extLst>
      <p:ext uri="{BB962C8B-B14F-4D97-AF65-F5344CB8AC3E}">
        <p14:creationId xmlns:p14="http://schemas.microsoft.com/office/powerpoint/2010/main" val="2418800436"/>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Action Slide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DCC6D7-32C3-40BC-81FE-6ACF58FC6C6D}" type="datetimeFigureOut">
              <a:rPr lang="en-GB" smtClean="0"/>
              <a:t>08/02/2021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B00D01-505F-4A60-8FF8-4367090B9F0B}" type="slidenum">
              <a:rPr lang="en-GB" smtClean="0"/>
              <a:t>‹#›</a:t>
            </a:fld>
            <a:endParaRPr lang="en-GB"/>
          </a:p>
        </p:txBody>
      </p:sp>
    </p:spTree>
    <p:extLst>
      <p:ext uri="{BB962C8B-B14F-4D97-AF65-F5344CB8AC3E}">
        <p14:creationId xmlns:p14="http://schemas.microsoft.com/office/powerpoint/2010/main" val="140206016"/>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Prayer Slide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B47BF4-E585-463A-A85A-8ED2375C59D2}" type="datetimeFigureOut">
              <a:rPr lang="en-GB" smtClean="0"/>
              <a:t>08/02/2021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6CD434-FC01-406E-A299-280C20C82524}" type="slidenum">
              <a:rPr lang="en-GB" smtClean="0"/>
              <a:t>‹#›</a:t>
            </a:fld>
            <a:endParaRPr lang="en-GB"/>
          </a:p>
        </p:txBody>
      </p:sp>
    </p:spTree>
    <p:extLst>
      <p:ext uri="{BB962C8B-B14F-4D97-AF65-F5344CB8AC3E}">
        <p14:creationId xmlns:p14="http://schemas.microsoft.com/office/powerpoint/2010/main" val="155681723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307886-FD9D-4B2B-86BD-075D0231177E}" type="datetimeFigureOut">
              <a:rPr lang="en-GB" smtClean="0"/>
              <a:t>08/02/2021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C5013B-9ED7-4A74-80A1-DBAB3F225D8E}" type="slidenum">
              <a:rPr lang="en-GB" smtClean="0"/>
              <a:t>‹#›</a:t>
            </a:fld>
            <a:endParaRPr lang="en-GB"/>
          </a:p>
        </p:txBody>
      </p:sp>
    </p:spTree>
    <p:extLst>
      <p:ext uri="{BB962C8B-B14F-4D97-AF65-F5344CB8AC3E}">
        <p14:creationId xmlns:p14="http://schemas.microsoft.com/office/powerpoint/2010/main" val="1777294040"/>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4250AD-5494-40E5-8A1F-923D3B709D0B}" type="datetimeFigureOut">
              <a:rPr lang="en-GB" smtClean="0"/>
              <a:t>08/02/2021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690940-D09B-4A5D-8396-7662EEC4494A}" type="slidenum">
              <a:rPr lang="en-GB" smtClean="0"/>
              <a:t>‹#›</a:t>
            </a:fld>
            <a:endParaRPr lang="en-GB"/>
          </a:p>
        </p:txBody>
      </p:sp>
    </p:spTree>
    <p:extLst>
      <p:ext uri="{BB962C8B-B14F-4D97-AF65-F5344CB8AC3E}">
        <p14:creationId xmlns:p14="http://schemas.microsoft.com/office/powerpoint/2010/main" val="2271900447"/>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Content Slide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B5D98F-8E32-4E12-97C9-5913C79A3E3B}" type="datetimeFigureOut">
              <a:rPr lang="en-GB" smtClean="0"/>
              <a:t>08/02/2021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5EFFD4-1150-459A-8230-785B7C204C07}" type="slidenum">
              <a:rPr lang="en-GB" smtClean="0"/>
              <a:t>‹#›</a:t>
            </a:fld>
            <a:endParaRPr lang="en-GB"/>
          </a:p>
        </p:txBody>
      </p:sp>
    </p:spTree>
    <p:extLst>
      <p:ext uri="{BB962C8B-B14F-4D97-AF65-F5344CB8AC3E}">
        <p14:creationId xmlns:p14="http://schemas.microsoft.com/office/powerpoint/2010/main" val="4063665888"/>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Lst>
  <p:timing>
    <p:tnLst>
      <p:par>
        <p:cTn id="1" dur="indefinite" restart="never" nodeType="tmRoot"/>
      </p:par>
    </p:tnLst>
  </p:timing>
  <p:txStyles>
    <p:titleStyle>
      <a:lvl1pPr algn="l" defTabSz="9144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hyperlink" Target="mailto:simon.sloan@leeds.anglican.org" TargetMode="External"/><Relationship Id="rId7" Type="http://schemas.openxmlformats.org/officeDocument/2006/relationships/hyperlink" Target="mailto:rupert.madeley@leeds.anglican.org" TargetMode="External"/><Relationship Id="rId2" Type="http://schemas.openxmlformats.org/officeDocument/2006/relationships/hyperlink" Target="mailto:simone.bennett@leeds.anglican.org" TargetMode="External"/><Relationship Id="rId1" Type="http://schemas.openxmlformats.org/officeDocument/2006/relationships/slideLayout" Target="../slideLayouts/slideLayout49.xml"/><Relationship Id="rId6" Type="http://schemas.openxmlformats.org/officeDocument/2006/relationships/hyperlink" Target="mailto:lee.talbot@leeds.anglican.org" TargetMode="External"/><Relationship Id="rId5" Type="http://schemas.openxmlformats.org/officeDocument/2006/relationships/hyperlink" Target="mailto:janet.tringham@leeds.anglican.org" TargetMode="External"/><Relationship Id="rId4" Type="http://schemas.openxmlformats.org/officeDocument/2006/relationships/hyperlink" Target="mailto:darren.dudman@leeds.anglican.or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1554" y="1123406"/>
            <a:ext cx="2819811" cy="769441"/>
          </a:xfrm>
          <a:prstGeom prst="rect">
            <a:avLst/>
          </a:prstGeom>
          <a:noFill/>
        </p:spPr>
        <p:txBody>
          <a:bodyPr wrap="none" rtlCol="0">
            <a:spAutoFit/>
          </a:bodyPr>
          <a:lstStyle/>
          <a:p>
            <a:r>
              <a:rPr lang="en-GB" sz="4400" b="1" dirty="0">
                <a:ln>
                  <a:solidFill>
                    <a:srgbClr val="7030A0"/>
                  </a:solidFill>
                </a:ln>
                <a:solidFill>
                  <a:schemeClr val="bg1"/>
                </a:solidFill>
                <a:latin typeface="Bodoni MT" panose="02070603080606020203" pitchFamily="18" charset="0"/>
              </a:rPr>
              <a:t>Celebrating</a:t>
            </a:r>
          </a:p>
        </p:txBody>
      </p:sp>
    </p:spTree>
    <p:extLst>
      <p:ext uri="{BB962C8B-B14F-4D97-AF65-F5344CB8AC3E}">
        <p14:creationId xmlns:p14="http://schemas.microsoft.com/office/powerpoint/2010/main" val="4210914156"/>
      </p:ext>
    </p:extLst>
  </p:cSld>
  <p:clrMapOvr>
    <a:masterClrMapping/>
  </p:clrMapOvr>
  <mc:AlternateContent xmlns:mc="http://schemas.openxmlformats.org/markup-compatibility/2006" xmlns:p14="http://schemas.microsoft.com/office/powerpoint/2010/main">
    <mc:Choice Requires="p14">
      <p:transition spd="slow" p14:dur="2000" advTm="2643"/>
    </mc:Choice>
    <mc:Fallback xmlns="">
      <p:transition spd="slow" advTm="2643"/>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65759" y="277224"/>
            <a:ext cx="11347269" cy="1077218"/>
          </a:xfrm>
          <a:prstGeom prst="rect">
            <a:avLst/>
          </a:prstGeom>
        </p:spPr>
        <p:txBody>
          <a:bodyPr wrap="square">
            <a:spAutoFit/>
          </a:bodyPr>
          <a:lstStyle/>
          <a:p>
            <a:r>
              <a:rPr lang="en-GB" sz="3200" dirty="0">
                <a:solidFill>
                  <a:schemeClr val="bg1"/>
                </a:solidFill>
              </a:rPr>
              <a:t>Today, </a:t>
            </a:r>
            <a:r>
              <a:rPr lang="en-GB" sz="3200" dirty="0" smtClean="0">
                <a:solidFill>
                  <a:schemeClr val="bg1"/>
                </a:solidFill>
              </a:rPr>
              <a:t>our focus is on </a:t>
            </a:r>
            <a:r>
              <a:rPr lang="en-GB" sz="3200" dirty="0" smtClean="0">
                <a:solidFill>
                  <a:srgbClr val="FFFF00"/>
                </a:solidFill>
              </a:rPr>
              <a:t>celebrating</a:t>
            </a:r>
            <a:r>
              <a:rPr lang="en-GB" sz="3200" dirty="0" smtClean="0">
                <a:solidFill>
                  <a:schemeClr val="bg1"/>
                </a:solidFill>
              </a:rPr>
              <a:t>. We </a:t>
            </a:r>
            <a:r>
              <a:rPr lang="en-GB" sz="3200" dirty="0">
                <a:solidFill>
                  <a:schemeClr val="bg1"/>
                </a:solidFill>
              </a:rPr>
              <a:t>are </a:t>
            </a:r>
            <a:r>
              <a:rPr lang="en-GB" sz="3200" dirty="0" smtClean="0">
                <a:solidFill>
                  <a:schemeClr val="bg1"/>
                </a:solidFill>
              </a:rPr>
              <a:t>continuing to think </a:t>
            </a:r>
            <a:r>
              <a:rPr lang="en-GB" sz="3200" dirty="0">
                <a:solidFill>
                  <a:schemeClr val="bg1"/>
                </a:solidFill>
              </a:rPr>
              <a:t>about when Jesus was baptised. </a:t>
            </a:r>
          </a:p>
        </p:txBody>
      </p:sp>
      <p:sp>
        <p:nvSpPr>
          <p:cNvPr id="4" name="Rectangle 3"/>
          <p:cNvSpPr/>
          <p:nvPr/>
        </p:nvSpPr>
        <p:spPr>
          <a:xfrm>
            <a:off x="365759" y="1830951"/>
            <a:ext cx="10310949" cy="3539430"/>
          </a:xfrm>
          <a:prstGeom prst="rect">
            <a:avLst/>
          </a:prstGeom>
        </p:spPr>
        <p:txBody>
          <a:bodyPr wrap="square">
            <a:spAutoFit/>
          </a:bodyPr>
          <a:lstStyle/>
          <a:p>
            <a:r>
              <a:rPr lang="en-GB" sz="3200" dirty="0" smtClean="0">
                <a:solidFill>
                  <a:srgbClr val="FFFF00"/>
                </a:solidFill>
              </a:rPr>
              <a:t>Before we start, consider </a:t>
            </a:r>
            <a:r>
              <a:rPr lang="en-GB" sz="3200" dirty="0">
                <a:solidFill>
                  <a:srgbClr val="FFFF00"/>
                </a:solidFill>
              </a:rPr>
              <a:t>these questions…</a:t>
            </a:r>
          </a:p>
          <a:p>
            <a:endParaRPr lang="en-GB" sz="3200" dirty="0"/>
          </a:p>
          <a:p>
            <a:r>
              <a:rPr lang="en-GB" sz="3200" dirty="0">
                <a:solidFill>
                  <a:schemeClr val="bg1"/>
                </a:solidFill>
              </a:rPr>
              <a:t>When someone praises you, how do you </a:t>
            </a:r>
            <a:r>
              <a:rPr lang="en-GB" sz="3200" dirty="0" smtClean="0">
                <a:solidFill>
                  <a:schemeClr val="bg1"/>
                </a:solidFill>
              </a:rPr>
              <a:t>feel? </a:t>
            </a:r>
            <a:r>
              <a:rPr lang="en-GB" sz="3200" dirty="0">
                <a:solidFill>
                  <a:schemeClr val="bg1"/>
                </a:solidFill>
              </a:rPr>
              <a:t>What sort of things might we want to praise other people for?</a:t>
            </a:r>
          </a:p>
          <a:p>
            <a:endParaRPr lang="en-GB" sz="3200" dirty="0">
              <a:solidFill>
                <a:schemeClr val="bg1"/>
              </a:solidFill>
            </a:endParaRPr>
          </a:p>
          <a:p>
            <a:r>
              <a:rPr lang="en-GB" sz="3200" dirty="0">
                <a:solidFill>
                  <a:schemeClr val="bg1"/>
                </a:solidFill>
              </a:rPr>
              <a:t>What kind of events do we celebrate? Can you remember any celebrations you have been to?</a:t>
            </a:r>
          </a:p>
        </p:txBody>
      </p:sp>
    </p:spTree>
    <p:extLst>
      <p:ext uri="{BB962C8B-B14F-4D97-AF65-F5344CB8AC3E}">
        <p14:creationId xmlns:p14="http://schemas.microsoft.com/office/powerpoint/2010/main" val="4172958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4" end="4"/>
                                            </p:txEl>
                                          </p:spTgt>
                                        </p:tgtEl>
                                        <p:attrNameLst>
                                          <p:attrName>style.visibility</p:attrName>
                                        </p:attrNameLst>
                                      </p:cBhvr>
                                      <p:to>
                                        <p:strVal val="visible"/>
                                      </p:to>
                                    </p:set>
                                    <p:animEffect transition="in" filter="fade">
                                      <p:cBhvr>
                                        <p:cTn id="1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2F31A7A-0B4A-FE40-8E10-7D2D16E7D098}"/>
              </a:ext>
            </a:extLst>
          </p:cNvPr>
          <p:cNvSpPr txBox="1"/>
          <p:nvPr/>
        </p:nvSpPr>
        <p:spPr>
          <a:xfrm>
            <a:off x="264187" y="1040160"/>
            <a:ext cx="7068430" cy="1323439"/>
          </a:xfrm>
          <a:prstGeom prst="rect">
            <a:avLst/>
          </a:prstGeom>
          <a:noFill/>
        </p:spPr>
        <p:txBody>
          <a:bodyPr wrap="square" rtlCol="0">
            <a:spAutoFit/>
          </a:bodyPr>
          <a:lstStyle/>
          <a:p>
            <a:r>
              <a:rPr lang="en-GB" sz="3200" dirty="0">
                <a:solidFill>
                  <a:schemeClr val="bg1"/>
                </a:solidFill>
              </a:rPr>
              <a:t>One is nearly 800 years old. The other is a modern painting</a:t>
            </a:r>
            <a:r>
              <a:rPr lang="en-GB" sz="3200" dirty="0" smtClean="0">
                <a:solidFill>
                  <a:schemeClr val="bg1"/>
                </a:solidFill>
              </a:rPr>
              <a:t>.</a:t>
            </a:r>
            <a:endParaRPr lang="en-GB" sz="1600" dirty="0" smtClean="0">
              <a:solidFill>
                <a:schemeClr val="bg1"/>
              </a:solidFill>
            </a:endParaRPr>
          </a:p>
          <a:p>
            <a:r>
              <a:rPr lang="en-GB" sz="1600" dirty="0" smtClean="0">
                <a:solidFill>
                  <a:schemeClr val="bg1"/>
                </a:solidFill>
              </a:rPr>
              <a:t> </a:t>
            </a:r>
            <a:endParaRPr lang="en-GB" sz="3200" dirty="0">
              <a:solidFill>
                <a:schemeClr val="bg1"/>
              </a:solidFill>
            </a:endParaRPr>
          </a:p>
        </p:txBody>
      </p:sp>
      <p:sp>
        <p:nvSpPr>
          <p:cNvPr id="6" name="Rectangle 5">
            <a:extLst>
              <a:ext uri="{FF2B5EF4-FFF2-40B4-BE49-F238E27FC236}">
                <a16:creationId xmlns:a16="http://schemas.microsoft.com/office/drawing/2014/main" id="{35D06113-7C17-A84F-9570-080B8089748F}"/>
              </a:ext>
            </a:extLst>
          </p:cNvPr>
          <p:cNvSpPr/>
          <p:nvPr/>
        </p:nvSpPr>
        <p:spPr>
          <a:xfrm>
            <a:off x="264187" y="244476"/>
            <a:ext cx="12745027" cy="584775"/>
          </a:xfrm>
          <a:prstGeom prst="rect">
            <a:avLst/>
          </a:prstGeom>
        </p:spPr>
        <p:txBody>
          <a:bodyPr wrap="square">
            <a:spAutoFit/>
          </a:bodyPr>
          <a:lstStyle/>
          <a:p>
            <a:r>
              <a:rPr lang="en-GB" sz="3200" dirty="0">
                <a:ln w="3175">
                  <a:solidFill>
                    <a:srgbClr val="FFFF00"/>
                  </a:solidFill>
                </a:ln>
                <a:solidFill>
                  <a:srgbClr val="FFFF00"/>
                </a:solidFill>
                <a:latin typeface="Calibri" panose="020F0502020204030204" pitchFamily="34" charset="0"/>
                <a:cs typeface="Calibri" panose="020F0502020204030204" pitchFamily="34" charset="0"/>
              </a:rPr>
              <a:t>Look at these paintings based on the story. </a:t>
            </a:r>
            <a:endParaRPr lang="en-GB" sz="3200" dirty="0"/>
          </a:p>
        </p:txBody>
      </p:sp>
      <p:pic>
        <p:nvPicPr>
          <p:cNvPr id="24" name="Picture 23">
            <a:extLst>
              <a:ext uri="{FF2B5EF4-FFF2-40B4-BE49-F238E27FC236}">
                <a16:creationId xmlns:a16="http://schemas.microsoft.com/office/drawing/2014/main" id="{AC32B137-4EB9-DC47-89BF-E7F8165A835E}"/>
              </a:ext>
            </a:extLst>
          </p:cNvPr>
          <p:cNvPicPr>
            <a:picLocks noChangeAspect="1"/>
          </p:cNvPicPr>
          <p:nvPr/>
        </p:nvPicPr>
        <p:blipFill>
          <a:blip r:embed="rId2"/>
          <a:stretch>
            <a:fillRect/>
          </a:stretch>
        </p:blipFill>
        <p:spPr>
          <a:xfrm>
            <a:off x="264186" y="2295332"/>
            <a:ext cx="6918377" cy="4379926"/>
          </a:xfrm>
          <a:prstGeom prst="rect">
            <a:avLst/>
          </a:prstGeom>
        </p:spPr>
      </p:pic>
      <p:pic>
        <p:nvPicPr>
          <p:cNvPr id="27" name="Picture 26">
            <a:extLst>
              <a:ext uri="{FF2B5EF4-FFF2-40B4-BE49-F238E27FC236}">
                <a16:creationId xmlns:a16="http://schemas.microsoft.com/office/drawing/2014/main" id="{CA19E3AE-BA8B-7B4D-A62E-040BDCF8F38C}"/>
              </a:ext>
            </a:extLst>
          </p:cNvPr>
          <p:cNvPicPr>
            <a:picLocks noChangeAspect="1"/>
          </p:cNvPicPr>
          <p:nvPr/>
        </p:nvPicPr>
        <p:blipFill>
          <a:blip r:embed="rId3"/>
          <a:stretch>
            <a:fillRect/>
          </a:stretch>
        </p:blipFill>
        <p:spPr>
          <a:xfrm>
            <a:off x="7620769" y="244476"/>
            <a:ext cx="4234957" cy="3901798"/>
          </a:xfrm>
          <a:prstGeom prst="rect">
            <a:avLst/>
          </a:prstGeom>
        </p:spPr>
      </p:pic>
      <p:sp>
        <p:nvSpPr>
          <p:cNvPr id="3" name="Rectangle 2"/>
          <p:cNvSpPr/>
          <p:nvPr/>
        </p:nvSpPr>
        <p:spPr>
          <a:xfrm>
            <a:off x="7620769" y="4473188"/>
            <a:ext cx="4234957" cy="584775"/>
          </a:xfrm>
          <a:prstGeom prst="rect">
            <a:avLst/>
          </a:prstGeom>
        </p:spPr>
        <p:txBody>
          <a:bodyPr wrap="square">
            <a:spAutoFit/>
          </a:bodyPr>
          <a:lstStyle/>
          <a:p>
            <a:r>
              <a:rPr lang="en-GB" sz="3200" dirty="0">
                <a:solidFill>
                  <a:srgbClr val="FFFF00"/>
                </a:solidFill>
              </a:rPr>
              <a:t>How are they </a:t>
            </a:r>
            <a:r>
              <a:rPr lang="en-GB" sz="3200" dirty="0" smtClean="0">
                <a:solidFill>
                  <a:srgbClr val="FFFF00"/>
                </a:solidFill>
              </a:rPr>
              <a:t>different?</a:t>
            </a:r>
            <a:endParaRPr lang="en-GB" sz="3200" dirty="0">
              <a:solidFill>
                <a:srgbClr val="FFFF00"/>
              </a:solidFill>
            </a:endParaRPr>
          </a:p>
        </p:txBody>
      </p:sp>
      <p:sp>
        <p:nvSpPr>
          <p:cNvPr id="8" name="Rectangle 7"/>
          <p:cNvSpPr/>
          <p:nvPr/>
        </p:nvSpPr>
        <p:spPr>
          <a:xfrm>
            <a:off x="7620769" y="5315499"/>
            <a:ext cx="3417345" cy="1077218"/>
          </a:xfrm>
          <a:prstGeom prst="rect">
            <a:avLst/>
          </a:prstGeom>
        </p:spPr>
        <p:txBody>
          <a:bodyPr wrap="square">
            <a:spAutoFit/>
          </a:bodyPr>
          <a:lstStyle/>
          <a:p>
            <a:r>
              <a:rPr lang="en-GB" sz="3200" dirty="0" smtClean="0">
                <a:solidFill>
                  <a:schemeClr val="bg1"/>
                </a:solidFill>
              </a:rPr>
              <a:t>Which </a:t>
            </a:r>
            <a:r>
              <a:rPr lang="en-GB" sz="3200" dirty="0">
                <a:solidFill>
                  <a:schemeClr val="bg1"/>
                </a:solidFill>
              </a:rPr>
              <a:t>do you like the </a:t>
            </a:r>
            <a:r>
              <a:rPr lang="en-GB" sz="3200" dirty="0" smtClean="0">
                <a:solidFill>
                  <a:schemeClr val="bg1"/>
                </a:solidFill>
              </a:rPr>
              <a:t>best </a:t>
            </a:r>
            <a:r>
              <a:rPr lang="en-GB" sz="3200" dirty="0">
                <a:solidFill>
                  <a:schemeClr val="bg1"/>
                </a:solidFill>
              </a:rPr>
              <a:t>and why</a:t>
            </a:r>
            <a:r>
              <a:rPr lang="en-GB" sz="3200" dirty="0" smtClean="0">
                <a:solidFill>
                  <a:schemeClr val="bg1"/>
                </a:solidFill>
              </a:rPr>
              <a:t>?</a:t>
            </a:r>
          </a:p>
        </p:txBody>
      </p:sp>
    </p:spTree>
    <p:extLst>
      <p:ext uri="{BB962C8B-B14F-4D97-AF65-F5344CB8AC3E}">
        <p14:creationId xmlns:p14="http://schemas.microsoft.com/office/powerpoint/2010/main" val="1659454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605A546-D97A-D742-82C4-AEC287A3BEB8}"/>
              </a:ext>
            </a:extLst>
          </p:cNvPr>
          <p:cNvSpPr txBox="1"/>
          <p:nvPr/>
        </p:nvSpPr>
        <p:spPr>
          <a:xfrm>
            <a:off x="472809" y="2369708"/>
            <a:ext cx="10883168" cy="2554545"/>
          </a:xfrm>
          <a:prstGeom prst="rect">
            <a:avLst/>
          </a:prstGeom>
          <a:noFill/>
        </p:spPr>
        <p:txBody>
          <a:bodyPr wrap="square">
            <a:spAutoFit/>
          </a:bodyPr>
          <a:lstStyle/>
          <a:p>
            <a:r>
              <a:rPr lang="en-GB" sz="3200" b="1" baseline="30000" dirty="0">
                <a:solidFill>
                  <a:schemeClr val="bg1"/>
                </a:solidFill>
              </a:rPr>
              <a:t>21 </a:t>
            </a:r>
            <a:r>
              <a:rPr lang="en-GB" sz="3200" dirty="0">
                <a:solidFill>
                  <a:schemeClr val="bg1"/>
                </a:solidFill>
              </a:rPr>
              <a:t>When all the people were being baptized by John, Jesus also was baptized. While Jesus was praying, heaven opened and </a:t>
            </a:r>
            <a:r>
              <a:rPr lang="en-GB" sz="3200" b="1" baseline="30000" dirty="0">
                <a:solidFill>
                  <a:schemeClr val="bg1"/>
                </a:solidFill>
              </a:rPr>
              <a:t>22 </a:t>
            </a:r>
            <a:r>
              <a:rPr lang="en-GB" sz="3200" dirty="0">
                <a:solidFill>
                  <a:schemeClr val="bg1"/>
                </a:solidFill>
              </a:rPr>
              <a:t>the Holy Spirit came down on him. The Spirit was in the form of a dove. Then a voice came from heaven and said, </a:t>
            </a:r>
            <a:r>
              <a:rPr lang="en-GB" sz="3200" dirty="0">
                <a:solidFill>
                  <a:srgbClr val="FFFF00"/>
                </a:solidFill>
              </a:rPr>
              <a:t>“You are my Son and I love you. I am very pleased with you.”</a:t>
            </a:r>
            <a:endParaRPr lang="en-US" sz="3200" dirty="0">
              <a:solidFill>
                <a:srgbClr val="FFFF00"/>
              </a:solidFill>
            </a:endParaRPr>
          </a:p>
        </p:txBody>
      </p:sp>
      <p:sp>
        <p:nvSpPr>
          <p:cNvPr id="7" name="Title 1">
            <a:extLst>
              <a:ext uri="{FF2B5EF4-FFF2-40B4-BE49-F238E27FC236}">
                <a16:creationId xmlns:a16="http://schemas.microsoft.com/office/drawing/2014/main" id="{3AC2003B-C95B-5C4B-B914-C896F6E389B8}"/>
              </a:ext>
            </a:extLst>
          </p:cNvPr>
          <p:cNvSpPr txBox="1">
            <a:spLocks/>
          </p:cNvSpPr>
          <p:nvPr/>
        </p:nvSpPr>
        <p:spPr>
          <a:xfrm>
            <a:off x="472809" y="512823"/>
            <a:ext cx="10515600" cy="68425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bg1"/>
                </a:solidFill>
                <a:latin typeface="+mn-lt"/>
                <a:ea typeface="+mj-ea"/>
                <a:cs typeface="+mj-cs"/>
              </a:defRPr>
            </a:lvl1pPr>
          </a:lstStyle>
          <a:p>
            <a:r>
              <a:rPr lang="en-GB" dirty="0"/>
              <a:t>Luke’s gospel tells us this part of the story.</a:t>
            </a:r>
          </a:p>
        </p:txBody>
      </p:sp>
      <p:sp>
        <p:nvSpPr>
          <p:cNvPr id="3" name="Text Placeholder 2"/>
          <p:cNvSpPr>
            <a:spLocks noGrp="1"/>
          </p:cNvSpPr>
          <p:nvPr>
            <p:ph type="body" idx="1"/>
          </p:nvPr>
        </p:nvSpPr>
        <p:spPr>
          <a:xfrm>
            <a:off x="472809" y="1599896"/>
            <a:ext cx="10796264" cy="679268"/>
          </a:xfrm>
        </p:spPr>
        <p:txBody>
          <a:bodyPr/>
          <a:lstStyle/>
          <a:p>
            <a:r>
              <a:rPr lang="en-GB" b="1" dirty="0" smtClean="0">
                <a:solidFill>
                  <a:srgbClr val="FFFF00"/>
                </a:solidFill>
              </a:rPr>
              <a:t>Luke – Chapter 3</a:t>
            </a:r>
            <a:endParaRPr lang="en-GB" b="1" dirty="0">
              <a:solidFill>
                <a:srgbClr val="FFFF00"/>
              </a:solidFill>
            </a:endParaRPr>
          </a:p>
        </p:txBody>
      </p:sp>
    </p:spTree>
    <p:extLst>
      <p:ext uri="{BB962C8B-B14F-4D97-AF65-F5344CB8AC3E}">
        <p14:creationId xmlns:p14="http://schemas.microsoft.com/office/powerpoint/2010/main" val="39611270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A20CA91-6895-AD40-A286-D388AAD82799}"/>
              </a:ext>
            </a:extLst>
          </p:cNvPr>
          <p:cNvSpPr txBox="1"/>
          <p:nvPr/>
        </p:nvSpPr>
        <p:spPr>
          <a:xfrm>
            <a:off x="264186" y="372128"/>
            <a:ext cx="11500397" cy="1015663"/>
          </a:xfrm>
          <a:prstGeom prst="rect">
            <a:avLst/>
          </a:prstGeom>
          <a:noFill/>
        </p:spPr>
        <p:txBody>
          <a:bodyPr wrap="square" rtlCol="0">
            <a:spAutoFit/>
          </a:bodyPr>
          <a:lstStyle/>
          <a:p>
            <a:r>
              <a:rPr lang="en-GB" sz="3000" dirty="0" smtClean="0">
                <a:solidFill>
                  <a:srgbClr val="FFFF00"/>
                </a:solidFill>
              </a:rPr>
              <a:t>The </a:t>
            </a:r>
            <a:r>
              <a:rPr lang="en-GB" sz="3000" dirty="0">
                <a:solidFill>
                  <a:srgbClr val="FFFF00"/>
                </a:solidFill>
              </a:rPr>
              <a:t>story tells us that when Jesus was baptised the ‘heavens opened</a:t>
            </a:r>
            <a:r>
              <a:rPr lang="en-GB" sz="3000" dirty="0" smtClean="0">
                <a:solidFill>
                  <a:srgbClr val="FFFF00"/>
                </a:solidFill>
              </a:rPr>
              <a:t>’ and a voice was heard. </a:t>
            </a:r>
            <a:r>
              <a:rPr lang="en-GB" sz="3000" dirty="0" smtClean="0">
                <a:solidFill>
                  <a:schemeClr val="bg1"/>
                </a:solidFill>
              </a:rPr>
              <a:t>Whose voice do you think it was?</a:t>
            </a:r>
            <a:endParaRPr lang="en-GB" sz="3000" dirty="0">
              <a:solidFill>
                <a:schemeClr val="bg1"/>
              </a:solidFill>
            </a:endParaRPr>
          </a:p>
        </p:txBody>
      </p:sp>
      <p:pic>
        <p:nvPicPr>
          <p:cNvPr id="21" name="Picture 20">
            <a:extLst>
              <a:ext uri="{FF2B5EF4-FFF2-40B4-BE49-F238E27FC236}">
                <a16:creationId xmlns:a16="http://schemas.microsoft.com/office/drawing/2014/main" id="{94ABC642-4925-714B-A527-B9A7A02A593F}"/>
              </a:ext>
            </a:extLst>
          </p:cNvPr>
          <p:cNvPicPr>
            <a:picLocks noChangeAspect="1"/>
          </p:cNvPicPr>
          <p:nvPr/>
        </p:nvPicPr>
        <p:blipFill>
          <a:blip r:embed="rId2"/>
          <a:stretch>
            <a:fillRect/>
          </a:stretch>
        </p:blipFill>
        <p:spPr>
          <a:xfrm>
            <a:off x="786700" y="1534704"/>
            <a:ext cx="5718603" cy="3620367"/>
          </a:xfrm>
          <a:prstGeom prst="rect">
            <a:avLst/>
          </a:prstGeom>
        </p:spPr>
      </p:pic>
      <p:pic>
        <p:nvPicPr>
          <p:cNvPr id="23" name="Picture 22">
            <a:extLst>
              <a:ext uri="{FF2B5EF4-FFF2-40B4-BE49-F238E27FC236}">
                <a16:creationId xmlns:a16="http://schemas.microsoft.com/office/drawing/2014/main" id="{7423CE3D-D968-154A-BAF5-07041E79C817}"/>
              </a:ext>
            </a:extLst>
          </p:cNvPr>
          <p:cNvPicPr>
            <a:picLocks noChangeAspect="1"/>
          </p:cNvPicPr>
          <p:nvPr/>
        </p:nvPicPr>
        <p:blipFill>
          <a:blip r:embed="rId3"/>
          <a:stretch>
            <a:fillRect/>
          </a:stretch>
        </p:blipFill>
        <p:spPr>
          <a:xfrm>
            <a:off x="6789326" y="1534704"/>
            <a:ext cx="3896091" cy="3589590"/>
          </a:xfrm>
          <a:prstGeom prst="rect">
            <a:avLst/>
          </a:prstGeom>
        </p:spPr>
      </p:pic>
      <p:sp>
        <p:nvSpPr>
          <p:cNvPr id="5" name="TextBox 4">
            <a:extLst>
              <a:ext uri="{FF2B5EF4-FFF2-40B4-BE49-F238E27FC236}">
                <a16:creationId xmlns:a16="http://schemas.microsoft.com/office/drawing/2014/main" id="{DA20CA91-6895-AD40-A286-D388AAD82799}"/>
              </a:ext>
            </a:extLst>
          </p:cNvPr>
          <p:cNvSpPr txBox="1"/>
          <p:nvPr/>
        </p:nvSpPr>
        <p:spPr>
          <a:xfrm>
            <a:off x="264186" y="5271207"/>
            <a:ext cx="10421231" cy="1477328"/>
          </a:xfrm>
          <a:prstGeom prst="rect">
            <a:avLst/>
          </a:prstGeom>
          <a:noFill/>
        </p:spPr>
        <p:txBody>
          <a:bodyPr wrap="square" rtlCol="0">
            <a:spAutoFit/>
          </a:bodyPr>
          <a:lstStyle/>
          <a:p>
            <a:r>
              <a:rPr lang="en-GB" sz="3000" dirty="0" smtClean="0">
                <a:solidFill>
                  <a:schemeClr val="bg1"/>
                </a:solidFill>
              </a:rPr>
              <a:t>This happens at the start of Jesus’ ministry, before he has done anything, so why do you think the voice says, “</a:t>
            </a:r>
            <a:r>
              <a:rPr lang="en-GB" sz="3000" dirty="0" smtClean="0">
                <a:solidFill>
                  <a:srgbClr val="FFFF00"/>
                </a:solidFill>
              </a:rPr>
              <a:t>I am very pleased with you”</a:t>
            </a:r>
            <a:r>
              <a:rPr lang="en-GB" sz="3000" dirty="0" smtClean="0">
                <a:solidFill>
                  <a:schemeClr val="bg1"/>
                </a:solidFill>
              </a:rPr>
              <a:t>?</a:t>
            </a:r>
            <a:endParaRPr lang="en-GB" sz="3000" dirty="0">
              <a:solidFill>
                <a:schemeClr val="bg1"/>
              </a:solidFill>
            </a:endParaRPr>
          </a:p>
        </p:txBody>
      </p:sp>
    </p:spTree>
    <p:extLst>
      <p:ext uri="{BB962C8B-B14F-4D97-AF65-F5344CB8AC3E}">
        <p14:creationId xmlns:p14="http://schemas.microsoft.com/office/powerpoint/2010/main" val="4279025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F36F53E-0AD6-EE4A-B66F-7720ED9B5551}"/>
              </a:ext>
            </a:extLst>
          </p:cNvPr>
          <p:cNvSpPr txBox="1"/>
          <p:nvPr/>
        </p:nvSpPr>
        <p:spPr>
          <a:xfrm>
            <a:off x="342465" y="1085462"/>
            <a:ext cx="11351781" cy="5509200"/>
          </a:xfrm>
          <a:prstGeom prst="rect">
            <a:avLst/>
          </a:prstGeom>
          <a:noFill/>
        </p:spPr>
        <p:txBody>
          <a:bodyPr wrap="square" rtlCol="0">
            <a:spAutoFit/>
          </a:bodyPr>
          <a:lstStyle/>
          <a:p>
            <a:r>
              <a:rPr lang="en-GB" sz="3200" dirty="0">
                <a:solidFill>
                  <a:schemeClr val="bg1"/>
                </a:solidFill>
                <a:latin typeface="Calibri" panose="020F0502020204030204" pitchFamily="34" charset="0"/>
                <a:cs typeface="Calibri" panose="020F0502020204030204" pitchFamily="34" charset="0"/>
              </a:rPr>
              <a:t>In our story today, Jesus was praised just for being himself. God told Jesus that </a:t>
            </a:r>
            <a:r>
              <a:rPr lang="en-GB" sz="3200" dirty="0" smtClean="0">
                <a:solidFill>
                  <a:schemeClr val="bg1"/>
                </a:solidFill>
                <a:latin typeface="Calibri" panose="020F0502020204030204" pitchFamily="34" charset="0"/>
                <a:cs typeface="Calibri" panose="020F0502020204030204" pitchFamily="34" charset="0"/>
              </a:rPr>
              <a:t>he </a:t>
            </a:r>
            <a:r>
              <a:rPr lang="en-GB" sz="3200" dirty="0">
                <a:solidFill>
                  <a:schemeClr val="bg1"/>
                </a:solidFill>
                <a:latin typeface="Calibri" panose="020F0502020204030204" pitchFamily="34" charset="0"/>
                <a:cs typeface="Calibri" panose="020F0502020204030204" pitchFamily="34" charset="0"/>
              </a:rPr>
              <a:t>loved </a:t>
            </a:r>
            <a:r>
              <a:rPr lang="en-GB" sz="3200" dirty="0" smtClean="0">
                <a:solidFill>
                  <a:schemeClr val="bg1"/>
                </a:solidFill>
                <a:latin typeface="Calibri" panose="020F0502020204030204" pitchFamily="34" charset="0"/>
                <a:cs typeface="Calibri" panose="020F0502020204030204" pitchFamily="34" charset="0"/>
              </a:rPr>
              <a:t>him </a:t>
            </a:r>
            <a:r>
              <a:rPr lang="en-GB" sz="3200" dirty="0">
                <a:solidFill>
                  <a:schemeClr val="bg1"/>
                </a:solidFill>
                <a:latin typeface="Calibri" panose="020F0502020204030204" pitchFamily="34" charset="0"/>
                <a:cs typeface="Calibri" panose="020F0502020204030204" pitchFamily="34" charset="0"/>
              </a:rPr>
              <a:t>and </a:t>
            </a:r>
            <a:r>
              <a:rPr lang="en-GB" sz="3200" dirty="0" smtClean="0">
                <a:solidFill>
                  <a:schemeClr val="bg1"/>
                </a:solidFill>
                <a:latin typeface="Calibri" panose="020F0502020204030204" pitchFamily="34" charset="0"/>
                <a:cs typeface="Calibri" panose="020F0502020204030204" pitchFamily="34" charset="0"/>
              </a:rPr>
              <a:t>that he </a:t>
            </a:r>
            <a:r>
              <a:rPr lang="en-GB" sz="3200" dirty="0">
                <a:solidFill>
                  <a:schemeClr val="bg1"/>
                </a:solidFill>
                <a:latin typeface="Calibri" panose="020F0502020204030204" pitchFamily="34" charset="0"/>
                <a:cs typeface="Calibri" panose="020F0502020204030204" pitchFamily="34" charset="0"/>
              </a:rPr>
              <a:t>was pleased with </a:t>
            </a:r>
            <a:r>
              <a:rPr lang="en-GB" sz="3200" dirty="0" smtClean="0">
                <a:solidFill>
                  <a:schemeClr val="bg1"/>
                </a:solidFill>
                <a:latin typeface="Calibri" panose="020F0502020204030204" pitchFamily="34" charset="0"/>
                <a:cs typeface="Calibri" panose="020F0502020204030204" pitchFamily="34" charset="0"/>
              </a:rPr>
              <a:t>him</a:t>
            </a:r>
            <a:r>
              <a:rPr lang="en-GB" sz="3200" dirty="0">
                <a:solidFill>
                  <a:schemeClr val="bg1"/>
                </a:solidFill>
                <a:latin typeface="Calibri" panose="020F0502020204030204" pitchFamily="34" charset="0"/>
                <a:cs typeface="Calibri" panose="020F0502020204030204" pitchFamily="34" charset="0"/>
              </a:rPr>
              <a:t>. Jesus hadn’t done anything special yet, he was just being baptised</a:t>
            </a:r>
            <a:r>
              <a:rPr lang="en-GB" sz="3200" dirty="0" smtClean="0">
                <a:solidFill>
                  <a:schemeClr val="bg1"/>
                </a:solidFill>
                <a:latin typeface="Calibri" panose="020F0502020204030204" pitchFamily="34" charset="0"/>
                <a:cs typeface="Calibri" panose="020F0502020204030204" pitchFamily="34" charset="0"/>
              </a:rPr>
              <a:t>. </a:t>
            </a:r>
          </a:p>
          <a:p>
            <a:endParaRPr lang="en-GB" sz="3200" dirty="0">
              <a:solidFill>
                <a:schemeClr val="bg1"/>
              </a:solidFill>
              <a:latin typeface="Calibri" panose="020F0502020204030204" pitchFamily="34" charset="0"/>
              <a:cs typeface="Calibri" panose="020F0502020204030204" pitchFamily="34" charset="0"/>
            </a:endParaRPr>
          </a:p>
          <a:p>
            <a:r>
              <a:rPr lang="en-GB" sz="3200" dirty="0" smtClean="0">
                <a:solidFill>
                  <a:schemeClr val="bg1"/>
                </a:solidFill>
                <a:latin typeface="Calibri" panose="020F0502020204030204" pitchFamily="34" charset="0"/>
                <a:cs typeface="Calibri" panose="020F0502020204030204" pitchFamily="34" charset="0"/>
              </a:rPr>
              <a:t>Christians believe that God also loves </a:t>
            </a:r>
            <a:r>
              <a:rPr lang="en-GB" sz="3200" dirty="0">
                <a:solidFill>
                  <a:schemeClr val="bg1"/>
                </a:solidFill>
                <a:latin typeface="Calibri" panose="020F0502020204030204" pitchFamily="34" charset="0"/>
                <a:cs typeface="Calibri" panose="020F0502020204030204" pitchFamily="34" charset="0"/>
              </a:rPr>
              <a:t>all of us, just </a:t>
            </a:r>
            <a:r>
              <a:rPr lang="en-GB" sz="3200" dirty="0" smtClean="0">
                <a:solidFill>
                  <a:schemeClr val="bg1"/>
                </a:solidFill>
                <a:latin typeface="Calibri" panose="020F0502020204030204" pitchFamily="34" charset="0"/>
                <a:cs typeface="Calibri" panose="020F0502020204030204" pitchFamily="34" charset="0"/>
              </a:rPr>
              <a:t>for </a:t>
            </a:r>
            <a:r>
              <a:rPr lang="en-GB" sz="3200" dirty="0">
                <a:solidFill>
                  <a:schemeClr val="bg1"/>
                </a:solidFill>
                <a:latin typeface="Calibri" panose="020F0502020204030204" pitchFamily="34" charset="0"/>
                <a:cs typeface="Calibri" panose="020F0502020204030204" pitchFamily="34" charset="0"/>
              </a:rPr>
              <a:t>who we are. We don’t need to do anything </a:t>
            </a:r>
            <a:r>
              <a:rPr lang="en-GB" sz="3200" dirty="0" smtClean="0">
                <a:solidFill>
                  <a:schemeClr val="bg1"/>
                </a:solidFill>
                <a:latin typeface="Calibri" panose="020F0502020204030204" pitchFamily="34" charset="0"/>
                <a:cs typeface="Calibri" panose="020F0502020204030204" pitchFamily="34" charset="0"/>
              </a:rPr>
              <a:t>special and we sometimes do things wrong, but </a:t>
            </a:r>
            <a:r>
              <a:rPr lang="en-GB" sz="3200" dirty="0">
                <a:solidFill>
                  <a:schemeClr val="bg1"/>
                </a:solidFill>
                <a:latin typeface="Calibri" panose="020F0502020204030204" pitchFamily="34" charset="0"/>
                <a:cs typeface="Calibri" panose="020F0502020204030204" pitchFamily="34" charset="0"/>
              </a:rPr>
              <a:t>God celebrates </a:t>
            </a:r>
            <a:r>
              <a:rPr lang="en-GB" sz="3200" dirty="0" smtClean="0">
                <a:solidFill>
                  <a:schemeClr val="bg1"/>
                </a:solidFill>
                <a:latin typeface="Calibri" panose="020F0502020204030204" pitchFamily="34" charset="0"/>
                <a:cs typeface="Calibri" panose="020F0502020204030204" pitchFamily="34" charset="0"/>
              </a:rPr>
              <a:t>us</a:t>
            </a:r>
            <a:r>
              <a:rPr lang="en-GB" sz="3200" dirty="0">
                <a:solidFill>
                  <a:schemeClr val="bg1"/>
                </a:solidFill>
                <a:latin typeface="Calibri" panose="020F0502020204030204" pitchFamily="34" charset="0"/>
                <a:cs typeface="Calibri" panose="020F0502020204030204" pitchFamily="34" charset="0"/>
              </a:rPr>
              <a:t> </a:t>
            </a:r>
            <a:r>
              <a:rPr lang="en-GB" sz="3200" dirty="0" smtClean="0">
                <a:solidFill>
                  <a:schemeClr val="bg1"/>
                </a:solidFill>
                <a:latin typeface="Calibri" panose="020F0502020204030204" pitchFamily="34" charset="0"/>
                <a:cs typeface="Calibri" panose="020F0502020204030204" pitchFamily="34" charset="0"/>
              </a:rPr>
              <a:t>because he loves us!</a:t>
            </a:r>
          </a:p>
          <a:p>
            <a:endParaRPr lang="en-GB" sz="3200" dirty="0">
              <a:solidFill>
                <a:schemeClr val="bg1"/>
              </a:solidFill>
              <a:latin typeface="Calibri" panose="020F0502020204030204" pitchFamily="34" charset="0"/>
              <a:cs typeface="Calibri" panose="020F0502020204030204" pitchFamily="34" charset="0"/>
            </a:endParaRPr>
          </a:p>
          <a:p>
            <a:r>
              <a:rPr lang="en-GB" sz="3200" dirty="0">
                <a:solidFill>
                  <a:schemeClr val="bg1"/>
                </a:solidFill>
                <a:latin typeface="Calibri" panose="020F0502020204030204" pitchFamily="34" charset="0"/>
                <a:cs typeface="Calibri" panose="020F0502020204030204" pitchFamily="34" charset="0"/>
              </a:rPr>
              <a:t>Think of how it makes you feel when someone says something good to you. We can make others feel that </a:t>
            </a:r>
            <a:r>
              <a:rPr lang="en-GB" sz="3200" dirty="0" smtClean="0">
                <a:solidFill>
                  <a:schemeClr val="bg1"/>
                </a:solidFill>
                <a:latin typeface="Calibri" panose="020F0502020204030204" pitchFamily="34" charset="0"/>
                <a:cs typeface="Calibri" panose="020F0502020204030204" pitchFamily="34" charset="0"/>
              </a:rPr>
              <a:t>way by </a:t>
            </a:r>
            <a:r>
              <a:rPr lang="en-GB" sz="3200" dirty="0">
                <a:solidFill>
                  <a:schemeClr val="bg1"/>
                </a:solidFill>
                <a:latin typeface="Calibri" panose="020F0502020204030204" pitchFamily="34" charset="0"/>
                <a:cs typeface="Calibri" panose="020F0502020204030204" pitchFamily="34" charset="0"/>
              </a:rPr>
              <a:t>saying positive things about them. We can celebrate them and bring them joy.</a:t>
            </a:r>
          </a:p>
        </p:txBody>
      </p:sp>
    </p:spTree>
    <p:extLst>
      <p:ext uri="{BB962C8B-B14F-4D97-AF65-F5344CB8AC3E}">
        <p14:creationId xmlns:p14="http://schemas.microsoft.com/office/powerpoint/2010/main" val="41228920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011989-BEAF-AD48-82A7-795A9DF38EC3}"/>
              </a:ext>
            </a:extLst>
          </p:cNvPr>
          <p:cNvSpPr/>
          <p:nvPr/>
        </p:nvSpPr>
        <p:spPr>
          <a:xfrm>
            <a:off x="479871" y="2187364"/>
            <a:ext cx="11174064" cy="4031873"/>
          </a:xfrm>
          <a:prstGeom prst="rect">
            <a:avLst/>
          </a:prstGeom>
        </p:spPr>
        <p:txBody>
          <a:bodyPr wrap="square">
            <a:spAutoFit/>
          </a:bodyPr>
          <a:lstStyle/>
          <a:p>
            <a:pPr marL="457200" indent="-457200">
              <a:buFont typeface="Arial" panose="020B0604020202020204" pitchFamily="34" charset="0"/>
              <a:buChar char="•"/>
            </a:pPr>
            <a:r>
              <a:rPr lang="en-GB" sz="3200" dirty="0">
                <a:solidFill>
                  <a:schemeClr val="bg1"/>
                </a:solidFill>
                <a:latin typeface="Calibri" panose="020F0502020204030204" pitchFamily="34" charset="0"/>
                <a:cs typeface="Calibri" panose="020F0502020204030204" pitchFamily="34" charset="0"/>
              </a:rPr>
              <a:t>Just like in our story, try to praise someone today, just for being who they are!</a:t>
            </a:r>
          </a:p>
          <a:p>
            <a:pPr marL="285750" indent="-285750">
              <a:buFont typeface="Arial" panose="020B0604020202020204" pitchFamily="34" charset="0"/>
              <a:buChar char="•"/>
            </a:pPr>
            <a:endParaRPr lang="en-GB" sz="3200" dirty="0">
              <a:solidFill>
                <a:schemeClr val="bg1"/>
              </a:solidFill>
            </a:endParaRPr>
          </a:p>
          <a:p>
            <a:r>
              <a:rPr lang="en-GB" sz="3200" dirty="0">
                <a:solidFill>
                  <a:schemeClr val="bg1"/>
                </a:solidFill>
              </a:rPr>
              <a:t>o</a:t>
            </a:r>
            <a:r>
              <a:rPr lang="en-GB" sz="3200" dirty="0" smtClean="0">
                <a:solidFill>
                  <a:schemeClr val="bg1"/>
                </a:solidFill>
              </a:rPr>
              <a:t>r</a:t>
            </a:r>
            <a:endParaRPr lang="en-GB" sz="3200" dirty="0">
              <a:solidFill>
                <a:schemeClr val="bg1"/>
              </a:solidFill>
            </a:endParaRPr>
          </a:p>
          <a:p>
            <a:endParaRPr lang="en-GB" sz="3200" dirty="0">
              <a:solidFill>
                <a:schemeClr val="bg1"/>
              </a:solidFill>
            </a:endParaRPr>
          </a:p>
          <a:p>
            <a:pPr marL="457200" indent="-457200">
              <a:buFont typeface="Arial" panose="020B0604020202020204" pitchFamily="34" charset="0"/>
              <a:buChar char="•"/>
            </a:pPr>
            <a:r>
              <a:rPr lang="en-GB" sz="3200" dirty="0">
                <a:solidFill>
                  <a:schemeClr val="bg1"/>
                </a:solidFill>
              </a:rPr>
              <a:t>Even when things are hard we can always find something to celebrate and be thankful for. Try to pick at least one thing today to celebrate and say thank you for.</a:t>
            </a:r>
          </a:p>
        </p:txBody>
      </p:sp>
    </p:spTree>
    <p:extLst>
      <p:ext uri="{BB962C8B-B14F-4D97-AF65-F5344CB8AC3E}">
        <p14:creationId xmlns:p14="http://schemas.microsoft.com/office/powerpoint/2010/main" val="26626290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a:t>Heavenly </a:t>
            </a:r>
            <a:r>
              <a:rPr lang="en-GB" smtClean="0"/>
              <a:t>Father</a:t>
            </a:r>
            <a:r>
              <a:rPr lang="en-GB" dirty="0"/>
              <a:t>,</a:t>
            </a:r>
            <a:br>
              <a:rPr lang="en-GB" dirty="0"/>
            </a:br>
            <a:r>
              <a:rPr lang="en-GB" dirty="0" smtClean="0"/>
              <a:t>thank </a:t>
            </a:r>
            <a:r>
              <a:rPr lang="en-GB" dirty="0"/>
              <a:t>you that you love me just for being me. I don’t have to do anything special. Help me to celebrate other people and show that I love them, just for being them!</a:t>
            </a:r>
            <a:br>
              <a:rPr lang="en-GB" dirty="0"/>
            </a:br>
            <a:r>
              <a:rPr lang="en-GB" dirty="0" smtClean="0"/>
              <a:t>Amen</a:t>
            </a:r>
            <a:endParaRPr lang="en-GB" dirty="0"/>
          </a:p>
        </p:txBody>
      </p:sp>
    </p:spTree>
    <p:extLst>
      <p:ext uri="{BB962C8B-B14F-4D97-AF65-F5344CB8AC3E}">
        <p14:creationId xmlns:p14="http://schemas.microsoft.com/office/powerpoint/2010/main" val="399743445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p:cNvSpPr txBox="1"/>
          <p:nvPr/>
        </p:nvSpPr>
        <p:spPr>
          <a:xfrm>
            <a:off x="5645020" y="4089455"/>
            <a:ext cx="6391470" cy="2554545"/>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3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3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3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3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3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3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3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3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34"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1" i="0" u="none" strike="noStrike" kern="1200" cap="none" spc="0" normalizeH="0" baseline="0" noProof="0" dirty="0">
                <a:ln>
                  <a:noFill/>
                </a:ln>
                <a:solidFill>
                  <a:prstClr val="white"/>
                </a:solidFill>
                <a:effectLst/>
                <a:uLnTx/>
                <a:uFillTx/>
                <a:latin typeface="Arial"/>
                <a:cs typeface="Arial"/>
                <a:sym typeface="Arial"/>
              </a:rPr>
              <a:t>This resource was produced by the Diocese of Leeds Education </a:t>
            </a:r>
            <a:r>
              <a:rPr kumimoji="0" lang="en-GB" sz="1600" b="1" i="0" u="none" strike="noStrike" kern="1200" cap="none" spc="0" normalizeH="0" baseline="0" noProof="0" dirty="0" smtClean="0">
                <a:ln>
                  <a:noFill/>
                </a:ln>
                <a:solidFill>
                  <a:prstClr val="white"/>
                </a:solidFill>
                <a:effectLst/>
                <a:uLnTx/>
                <a:uFillTx/>
                <a:latin typeface="Arial"/>
                <a:cs typeface="Arial"/>
                <a:sym typeface="Arial"/>
              </a:rPr>
              <a:t>Team. For </a:t>
            </a:r>
            <a:r>
              <a:rPr kumimoji="0" lang="en-GB" sz="1600" b="1" i="0" u="none" strike="noStrike" kern="1200" cap="none" spc="0" normalizeH="0" baseline="0" noProof="0" dirty="0">
                <a:ln>
                  <a:noFill/>
                </a:ln>
                <a:solidFill>
                  <a:prstClr val="white"/>
                </a:solidFill>
                <a:effectLst/>
                <a:uLnTx/>
                <a:uFillTx/>
                <a:latin typeface="Arial"/>
                <a:cs typeface="Arial"/>
                <a:sym typeface="Arial"/>
              </a:rPr>
              <a:t>more information about this or future resources, </a:t>
            </a: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1" i="0" u="none" strike="noStrike" kern="1200" cap="none" spc="0" normalizeH="0" baseline="0" noProof="0" dirty="0">
                <a:ln>
                  <a:noFill/>
                </a:ln>
                <a:solidFill>
                  <a:prstClr val="white"/>
                </a:solidFill>
                <a:effectLst/>
                <a:uLnTx/>
                <a:uFillTx/>
                <a:latin typeface="Arial"/>
                <a:cs typeface="Arial"/>
                <a:sym typeface="Arial"/>
              </a:rPr>
              <a:t>please contact your named adviser:</a:t>
            </a: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600" b="1" i="0" u="none" strike="noStrike" kern="1200" cap="none" spc="0" normalizeH="0" baseline="0" noProof="0" dirty="0">
              <a:ln>
                <a:noFill/>
              </a:ln>
              <a:solidFill>
                <a:prstClr val="white"/>
              </a:solidFill>
              <a:effectLst/>
              <a:uLnTx/>
              <a:uFillTx/>
              <a:latin typeface="Arial"/>
              <a:cs typeface="Arial"/>
              <a:sym typeface="Arial"/>
            </a:endParaRP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1" i="0" u="none" strike="noStrike" kern="1200" cap="none" spc="0" normalizeH="0" baseline="0" noProof="0" dirty="0">
                <a:ln>
                  <a:noFill/>
                </a:ln>
                <a:solidFill>
                  <a:srgbClr val="FFFF00"/>
                </a:solidFill>
                <a:effectLst/>
                <a:uLnTx/>
                <a:uFillTx/>
                <a:latin typeface="Arial"/>
                <a:cs typeface="Arial"/>
                <a:sym typeface="Arial"/>
                <a:hlinkClick r:id="rId2"/>
              </a:rPr>
              <a:t>simone.bennett@leeds.anglican.org</a:t>
            </a:r>
            <a:endParaRPr kumimoji="0" lang="en-GB" sz="1600" b="1" i="0" u="none" strike="noStrike" kern="1200" cap="none" spc="0" normalizeH="0" baseline="0" noProof="0" dirty="0">
              <a:ln>
                <a:noFill/>
              </a:ln>
              <a:solidFill>
                <a:srgbClr val="FFFF00"/>
              </a:solidFill>
              <a:effectLst/>
              <a:uLnTx/>
              <a:uFillTx/>
              <a:latin typeface="Arial"/>
              <a:cs typeface="Arial"/>
              <a:sym typeface="Arial"/>
            </a:endParaRP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1" i="0" u="none" strike="noStrike" kern="1200" cap="none" spc="0" normalizeH="0" baseline="0" noProof="0" dirty="0">
                <a:ln>
                  <a:noFill/>
                </a:ln>
                <a:solidFill>
                  <a:srgbClr val="FFFF00"/>
                </a:solidFill>
                <a:effectLst/>
                <a:uLnTx/>
                <a:uFillTx/>
                <a:latin typeface="Arial"/>
                <a:cs typeface="Arial"/>
                <a:sym typeface="Arial"/>
                <a:hlinkClick r:id="rId3">
                  <a:extLst>
                    <a:ext uri="{A12FA001-AC4F-418D-AE19-62706E023703}">
                      <ahyp:hlinkClr xmlns:lc="http://schemas.openxmlformats.org/drawingml/2006/lockedCanvas" xmlns:ahyp="http://schemas.microsoft.com/office/drawing/2018/hyperlinkcolor" xmlns="" val="tx"/>
                    </a:ext>
                  </a:extLst>
                </a:hlinkClick>
              </a:rPr>
              <a:t>simon.sloan@leeds.anglican.org</a:t>
            </a:r>
            <a:endParaRPr kumimoji="0" lang="en-GB" sz="1600" b="1" i="0" u="none" strike="noStrike" kern="1200" cap="none" spc="0" normalizeH="0" baseline="0" noProof="0" dirty="0">
              <a:ln>
                <a:noFill/>
              </a:ln>
              <a:solidFill>
                <a:srgbClr val="FFFF00"/>
              </a:solidFill>
              <a:effectLst/>
              <a:uLnTx/>
              <a:uFillTx/>
              <a:latin typeface="Arial"/>
              <a:cs typeface="Arial"/>
              <a:sym typeface="Arial"/>
            </a:endParaRP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1" i="0" u="none" strike="noStrike" kern="1200" cap="none" spc="0" normalizeH="0" baseline="0" noProof="0" dirty="0">
                <a:ln>
                  <a:noFill/>
                </a:ln>
                <a:solidFill>
                  <a:srgbClr val="FFFF00"/>
                </a:solidFill>
                <a:effectLst/>
                <a:uLnTx/>
                <a:uFillTx/>
                <a:latin typeface="Arial"/>
                <a:cs typeface="Arial"/>
                <a:sym typeface="Arial"/>
                <a:hlinkClick r:id="rId4">
                  <a:extLst>
                    <a:ext uri="{A12FA001-AC4F-418D-AE19-62706E023703}">
                      <ahyp:hlinkClr xmlns:lc="http://schemas.openxmlformats.org/drawingml/2006/lockedCanvas" xmlns:ahyp="http://schemas.microsoft.com/office/drawing/2018/hyperlinkcolor" xmlns="" val="tx"/>
                    </a:ext>
                  </a:extLst>
                </a:hlinkClick>
              </a:rPr>
              <a:t>darren.dudman@leeds.anglican.org</a:t>
            </a:r>
            <a:endParaRPr kumimoji="0" lang="en-GB" sz="1600" b="1" i="0" u="none" strike="noStrike" kern="1200" cap="none" spc="0" normalizeH="0" baseline="0" noProof="0" dirty="0">
              <a:ln>
                <a:noFill/>
              </a:ln>
              <a:solidFill>
                <a:srgbClr val="FFFF00"/>
              </a:solidFill>
              <a:effectLst/>
              <a:uLnTx/>
              <a:uFillTx/>
              <a:latin typeface="Arial"/>
              <a:cs typeface="Arial"/>
              <a:sym typeface="Arial"/>
            </a:endParaRP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1" i="0" u="none" strike="noStrike" kern="1200" cap="none" spc="0" normalizeH="0" baseline="0" noProof="0" dirty="0">
                <a:ln>
                  <a:noFill/>
                </a:ln>
                <a:solidFill>
                  <a:srgbClr val="FFFF00"/>
                </a:solidFill>
                <a:effectLst/>
                <a:uLnTx/>
                <a:uFillTx/>
                <a:latin typeface="Arial"/>
                <a:cs typeface="Arial"/>
                <a:sym typeface="Arial"/>
                <a:hlinkClick r:id="rId5">
                  <a:extLst>
                    <a:ext uri="{A12FA001-AC4F-418D-AE19-62706E023703}">
                      <ahyp:hlinkClr xmlns:lc="http://schemas.openxmlformats.org/drawingml/2006/lockedCanvas" xmlns:ahyp="http://schemas.microsoft.com/office/drawing/2018/hyperlinkcolor" xmlns="" val="tx"/>
                    </a:ext>
                  </a:extLst>
                </a:hlinkClick>
              </a:rPr>
              <a:t>janet.tringham@leeds.anglican.org</a:t>
            </a:r>
            <a:endParaRPr kumimoji="0" lang="en-GB" sz="1600" b="1" i="0" u="none" strike="noStrike" kern="1200" cap="none" spc="0" normalizeH="0" baseline="0" noProof="0" dirty="0">
              <a:ln>
                <a:noFill/>
              </a:ln>
              <a:solidFill>
                <a:srgbClr val="FFFF00"/>
              </a:solidFill>
              <a:effectLst/>
              <a:uLnTx/>
              <a:uFillTx/>
              <a:latin typeface="Arial"/>
              <a:cs typeface="Arial"/>
              <a:sym typeface="Arial"/>
            </a:endParaRP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1" i="0" u="none" strike="noStrike" kern="1200" cap="none" spc="0" normalizeH="0" baseline="0" noProof="0" dirty="0">
                <a:ln>
                  <a:noFill/>
                </a:ln>
                <a:solidFill>
                  <a:srgbClr val="FFFF00"/>
                </a:solidFill>
                <a:effectLst/>
                <a:uLnTx/>
                <a:uFillTx/>
                <a:latin typeface="Arial"/>
                <a:cs typeface="Arial"/>
                <a:sym typeface="Arial"/>
                <a:hlinkClick r:id="rId6">
                  <a:extLst>
                    <a:ext uri="{A12FA001-AC4F-418D-AE19-62706E023703}">
                      <ahyp:hlinkClr xmlns:lc="http://schemas.openxmlformats.org/drawingml/2006/lockedCanvas" xmlns:ahyp="http://schemas.microsoft.com/office/drawing/2018/hyperlinkcolor" xmlns="" val="tx"/>
                    </a:ext>
                  </a:extLst>
                </a:hlinkClick>
              </a:rPr>
              <a:t>lee.talbot@leeds.anglican.org</a:t>
            </a:r>
            <a:endParaRPr kumimoji="0" lang="en-GB" sz="1600" b="1" i="0" u="none" strike="noStrike" kern="1200" cap="none" spc="0" normalizeH="0" baseline="0" noProof="0" dirty="0">
              <a:ln>
                <a:noFill/>
              </a:ln>
              <a:solidFill>
                <a:srgbClr val="FFFF00"/>
              </a:solidFill>
              <a:effectLst/>
              <a:uLnTx/>
              <a:uFillTx/>
              <a:latin typeface="Arial"/>
              <a:cs typeface="Arial"/>
              <a:sym typeface="Arial"/>
            </a:endParaRP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1" i="0" u="none" strike="noStrike" kern="1200" cap="none" spc="0" normalizeH="0" baseline="0" noProof="0" dirty="0">
                <a:ln>
                  <a:noFill/>
                </a:ln>
                <a:solidFill>
                  <a:srgbClr val="FFFF00"/>
                </a:solidFill>
                <a:effectLst/>
                <a:uLnTx/>
                <a:uFillTx/>
                <a:latin typeface="Arial"/>
                <a:cs typeface="Arial"/>
                <a:sym typeface="Arial"/>
                <a:hlinkClick r:id="rId7">
                  <a:extLst>
                    <a:ext uri="{A12FA001-AC4F-418D-AE19-62706E023703}">
                      <ahyp:hlinkClr xmlns:lc="http://schemas.openxmlformats.org/drawingml/2006/lockedCanvas" xmlns:ahyp="http://schemas.microsoft.com/office/drawing/2018/hyperlinkcolor" xmlns="" val="tx"/>
                    </a:ext>
                  </a:extLst>
                </a:hlinkClick>
              </a:rPr>
              <a:t>rupert.madeley@leeds.anglican.org</a:t>
            </a:r>
            <a:endParaRPr kumimoji="0" lang="en-GB" sz="1600" b="1" i="0" u="none" strike="noStrike" kern="1200" cap="none" spc="0" normalizeH="0" baseline="0" noProof="0" dirty="0">
              <a:ln>
                <a:noFill/>
              </a:ln>
              <a:solidFill>
                <a:srgbClr val="FFFF00"/>
              </a:solidFill>
              <a:effectLst/>
              <a:uLnTx/>
              <a:uFillTx/>
              <a:latin typeface="Arial"/>
              <a:cs typeface="Arial"/>
              <a:sym typeface="Arial"/>
            </a:endParaRPr>
          </a:p>
        </p:txBody>
      </p:sp>
      <p:pic>
        <p:nvPicPr>
          <p:cNvPr id="3" name="Picture 2"/>
          <p:cNvPicPr/>
          <p:nvPr/>
        </p:nvPicPr>
        <p:blipFill>
          <a:blip r:embed="rId8">
            <a:extLst>
              <a:ext uri="{28A0092B-C50C-407E-A947-70E740481C1C}">
                <a14:useLocalDpi xmlns:a14="http://schemas.microsoft.com/office/drawing/2010/main" val="0"/>
              </a:ext>
            </a:extLst>
          </a:blip>
          <a:stretch>
            <a:fillRect/>
          </a:stretch>
        </p:blipFill>
        <p:spPr>
          <a:xfrm>
            <a:off x="239405" y="188707"/>
            <a:ext cx="2208530" cy="1043940"/>
          </a:xfrm>
          <a:prstGeom prst="rect">
            <a:avLst/>
          </a:prstGeom>
        </p:spPr>
      </p:pic>
    </p:spTree>
    <p:extLst>
      <p:ext uri="{BB962C8B-B14F-4D97-AF65-F5344CB8AC3E}">
        <p14:creationId xmlns:p14="http://schemas.microsoft.com/office/powerpoint/2010/main" val="1885353867"/>
      </p:ext>
    </p:extLst>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timing>
    <p:tnLst>
      <p:par>
        <p:cTn id="1" dur="indefinite" restart="never" nodeType="tmRoot"/>
      </p:par>
    </p:tn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7BDE6C7D0443640AEF0A0B4902CFC2F" ma:contentTypeVersion="12" ma:contentTypeDescription="Create a new document." ma:contentTypeScope="" ma:versionID="1f7a152e5e036fb947a0cbfb7a48868f">
  <xsd:schema xmlns:xsd="http://www.w3.org/2001/XMLSchema" xmlns:xs="http://www.w3.org/2001/XMLSchema" xmlns:p="http://schemas.microsoft.com/office/2006/metadata/properties" xmlns:ns2="48f09416-ac08-49d6-afd3-25b9b32af968" xmlns:ns3="b6ed18a8-783b-4a81-89cd-e7f1a6e75ffa" targetNamespace="http://schemas.microsoft.com/office/2006/metadata/properties" ma:root="true" ma:fieldsID="062365d1b65f1c241fd72ea5b0040549" ns2:_="" ns3:_="">
    <xsd:import namespace="48f09416-ac08-49d6-afd3-25b9b32af968"/>
    <xsd:import namespace="b6ed18a8-783b-4a81-89cd-e7f1a6e75ff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f09416-ac08-49d6-afd3-25b9b32af96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ed18a8-783b-4a81-89cd-e7f1a6e75ff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180D111-0E14-43F4-8C59-837B9956040F}">
  <ds:schemaRefs>
    <ds:schemaRef ds:uri="http://schemas.microsoft.com/office/2006/metadata/contentType"/>
    <ds:schemaRef ds:uri="http://schemas.microsoft.com/office/2006/metadata/properties/metaAttributes"/>
    <ds:schemaRef ds:uri="http://www.w3.org/2000/xmlns/"/>
    <ds:schemaRef ds:uri="http://www.w3.org/2001/XMLSchema"/>
    <ds:schemaRef ds:uri="48f09416-ac08-49d6-afd3-25b9b32af968"/>
    <ds:schemaRef ds:uri="b6ed18a8-783b-4a81-89cd-e7f1a6e75ffa"/>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345EEAE-B92E-4BB5-A3EB-0D3105CEE28F}">
  <ds:schemaRefs>
    <ds:schemaRef ds:uri="http://schemas.microsoft.com/sharepoint/v3/contenttype/forms"/>
  </ds:schemaRefs>
</ds:datastoreItem>
</file>

<file path=customXml/itemProps3.xml><?xml version="1.0" encoding="utf-8"?>
<ds:datastoreItem xmlns:ds="http://schemas.openxmlformats.org/officeDocument/2006/customXml" ds:itemID="{0B90F1FE-9903-477F-A092-77525066CB6C}">
  <ds:schemaRefs>
    <ds:schemaRef ds:uri="http://purl.org/dc/terms/"/>
    <ds:schemaRef ds:uri="http://schemas.microsoft.com/office/2006/metadata/properties"/>
    <ds:schemaRef ds:uri="48f09416-ac08-49d6-afd3-25b9b32af968"/>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b6ed18a8-783b-4a81-89cd-e7f1a6e75ffa"/>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296</TotalTime>
  <Words>378</Words>
  <Application>Microsoft Office PowerPoint</Application>
  <PresentationFormat>Widescreen</PresentationFormat>
  <Paragraphs>37</Paragraphs>
  <Slides>9</Slides>
  <Notes>0</Notes>
  <HiddenSlides>0</HiddenSlides>
  <MMClips>0</MMClips>
  <ScaleCrop>false</ScaleCrop>
  <HeadingPairs>
    <vt:vector size="6" baseType="variant">
      <vt:variant>
        <vt:lpstr>Fonts Used</vt:lpstr>
      </vt:variant>
      <vt:variant>
        <vt:i4>4</vt:i4>
      </vt:variant>
      <vt:variant>
        <vt:lpstr>Theme</vt:lpstr>
      </vt:variant>
      <vt:variant>
        <vt:i4>8</vt:i4>
      </vt:variant>
      <vt:variant>
        <vt:lpstr>Slide Titles</vt:lpstr>
      </vt:variant>
      <vt:variant>
        <vt:i4>9</vt:i4>
      </vt:variant>
    </vt:vector>
  </HeadingPairs>
  <TitlesOfParts>
    <vt:vector size="21" baseType="lpstr">
      <vt:lpstr>Arial</vt:lpstr>
      <vt:lpstr>Bodoni MT</vt:lpstr>
      <vt:lpstr>Calibri</vt:lpstr>
      <vt:lpstr>Calibri Light</vt:lpstr>
      <vt:lpstr>1_Custom Design</vt:lpstr>
      <vt:lpstr>5_Custom Design</vt:lpstr>
      <vt:lpstr>6_Custom Design</vt:lpstr>
      <vt:lpstr>3_Custom Design</vt:lpstr>
      <vt:lpstr>Custom Design</vt:lpstr>
      <vt:lpstr>4_Custom Design</vt:lpstr>
      <vt:lpstr>2_Custom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Heavenly Father, thank you that you love me just for being me. I don’t have to do anything special. Help me to celebrate other people and show that I love them, just for being them! Amen</vt:lpstr>
      <vt:lpstr>PowerPoint Presentation</vt:lpstr>
    </vt:vector>
  </TitlesOfParts>
  <Company>Diocese of Leeds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Rupert Madeley</dc:creator>
  <cp:lastModifiedBy>Rupert Madeley</cp:lastModifiedBy>
  <cp:revision>42</cp:revision>
  <dcterms:created xsi:type="dcterms:W3CDTF">2021-01-07T12:37:56Z</dcterms:created>
  <dcterms:modified xsi:type="dcterms:W3CDTF">2021-02-08T11:56:34Z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0x01010027BDE6C7D0443640AEF0A0B4902CFC2F</vt:lpwstr>
  </property>
</Properties>
</file>