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67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05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58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19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58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740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63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339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525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998"/>
                    </a14:imgEffect>
                    <a14:imgEffect>
                      <a14:saturation sat="2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7643" y="487681"/>
            <a:ext cx="10796264" cy="67926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12871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4444" cy="68580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42469" y="262276"/>
            <a:ext cx="9870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 w="3175">
                  <a:solidFill>
                    <a:srgbClr val="7030A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Rhythm of Life Lent Journey</a:t>
            </a:r>
          </a:p>
        </p:txBody>
      </p:sp>
    </p:spTree>
    <p:extLst>
      <p:ext uri="{BB962C8B-B14F-4D97-AF65-F5344CB8AC3E}">
        <p14:creationId xmlns:p14="http://schemas.microsoft.com/office/powerpoint/2010/main" val="19117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727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2657" y="5594193"/>
            <a:ext cx="1080000" cy="10800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717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6096" y="5650183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9210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0140" y="5570028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4275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4018" y="5632406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2504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1693" y="5628331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914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222" y="5602759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29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2744" y="5601302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518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444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78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06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5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21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61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55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9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60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Content Slide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5D98F-8E32-4E12-97C9-5913C79A3E3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EFFD4-1150-459A-8230-785B7C20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45-993mAT4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2359k2zAJm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mailto:simon.sloan@leeds.anglican.org" TargetMode="External"/><Relationship Id="rId7" Type="http://schemas.openxmlformats.org/officeDocument/2006/relationships/hyperlink" Target="mailto:rupert.madeley@leeds.anglican.org" TargetMode="External"/><Relationship Id="rId2" Type="http://schemas.openxmlformats.org/officeDocument/2006/relationships/hyperlink" Target="mailto:simone.bennett@leeds.anglican.org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mailto:lee.talbot@leeds.anglican.org" TargetMode="External"/><Relationship Id="rId5" Type="http://schemas.openxmlformats.org/officeDocument/2006/relationships/hyperlink" Target="mailto:janet.tringham@leeds.anglican.org" TargetMode="External"/><Relationship Id="rId4" Type="http://schemas.openxmlformats.org/officeDocument/2006/relationships/hyperlink" Target="mailto:darren.dudman@leeds.anglica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568" y="1205049"/>
            <a:ext cx="72603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Story part 3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Palm Sunday and the Last Supper</a:t>
            </a:r>
            <a:endParaRPr kumimoji="0" lang="en-GB" sz="40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prstClr val="white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3"/>
    </mc:Choice>
    <mc:Fallback xmlns="">
      <p:transition spd="slow" advTm="264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07643" y="462281"/>
            <a:ext cx="10517408" cy="679268"/>
          </a:xfrm>
        </p:spPr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r>
              <a:rPr lang="en-GB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the Christian year, the week before Easter is called </a:t>
            </a:r>
            <a:r>
              <a:rPr lang="en-GB" sz="11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Holy Week. </a:t>
            </a:r>
            <a:r>
              <a:rPr lang="en-GB" sz="11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12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Today our story continues with two key events that happen. The first one is right at the start of the week, as Jesus rode into Jerusalem on </a:t>
            </a:r>
            <a:r>
              <a:rPr lang="en-GB" sz="11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Palm Sunday.</a:t>
            </a:r>
          </a:p>
          <a:p>
            <a:r>
              <a:rPr lang="en-GB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GB" sz="11200" dirty="0">
                <a:latin typeface="Calibri" panose="020F0502020204030204" pitchFamily="34" charset="0"/>
                <a:cs typeface="Calibri" panose="020F0502020204030204" pitchFamily="34" charset="0"/>
              </a:rPr>
              <a:t>do you already know </a:t>
            </a:r>
            <a:r>
              <a:rPr lang="en-GB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about that event?</a:t>
            </a:r>
            <a:endParaRPr lang="en-GB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9600" dirty="0"/>
          </a:p>
          <a:p>
            <a:endParaRPr lang="en-GB" sz="9600" dirty="0"/>
          </a:p>
        </p:txBody>
      </p:sp>
      <p:pic>
        <p:nvPicPr>
          <p:cNvPr id="3" name="45-993mAT4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5132" y="2830286"/>
            <a:ext cx="6822959" cy="38379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68343" y="3341803"/>
            <a:ext cx="38578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GB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listen to this musical telling of the story to see what else you can find out…</a:t>
            </a:r>
          </a:p>
        </p:txBody>
      </p:sp>
    </p:spTree>
    <p:extLst>
      <p:ext uri="{BB962C8B-B14F-4D97-AF65-F5344CB8AC3E}">
        <p14:creationId xmlns:p14="http://schemas.microsoft.com/office/powerpoint/2010/main" val="3514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07643" y="487681"/>
            <a:ext cx="10796264" cy="2467186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Everyone was so excited and happy on Palm Sunday. It’s hard to believe that just a few days later things would change so much – but Jesus knew.</a:t>
            </a: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Later that week, on the day Christians call </a:t>
            </a:r>
            <a:r>
              <a:rPr lang="en-GB" sz="28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Maundy Thursday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Jesus celebrated the feast of Passover with his special friends. This meal is known as the Last Supper. You can find out all about what happened below.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2359k2zAJm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0643" y="2954867"/>
            <a:ext cx="8520289" cy="3776133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>
            <a:off x="9794949" y="3545995"/>
            <a:ext cx="2190307" cy="3041896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17888" y="3912781"/>
            <a:ext cx="14885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entury Gothic" panose="020B0502020202020204"/>
              </a:rPr>
              <a:t>The video is 10 minutes long.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If you prefer, you can read about it in Matthew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26:17-30</a:t>
            </a:r>
          </a:p>
        </p:txBody>
      </p:sp>
    </p:spTree>
    <p:extLst>
      <p:ext uri="{BB962C8B-B14F-4D97-AF65-F5344CB8AC3E}">
        <p14:creationId xmlns:p14="http://schemas.microsoft.com/office/powerpoint/2010/main" val="31189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07643" y="487681"/>
            <a:ext cx="10796264" cy="977052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had to retell the events of Palm Sunday and Maundy Thursday to someone else, how would these pictures help you? </a:t>
            </a:r>
          </a:p>
          <a:p>
            <a:r>
              <a:rPr lang="en-GB" sz="28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remember where they fit into the Easter story?</a:t>
            </a:r>
            <a:endParaRPr lang="en-GB" sz="2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Image result for Free Stock Photography Don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77" y="4102016"/>
            <a:ext cx="1599142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Free Stock 20 pieces of 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38" y="2061279"/>
            <a:ext cx="2650769" cy="198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palm branc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36" y="4370290"/>
            <a:ext cx="2905124" cy="205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Image result for foot washing bowl free image"/>
          <p:cNvSpPr>
            <a:spLocks noChangeAspect="1" noChangeArrowheads="1"/>
          </p:cNvSpPr>
          <p:nvPr/>
        </p:nvSpPr>
        <p:spPr bwMode="auto">
          <a:xfrm>
            <a:off x="6539442" y="2437871"/>
            <a:ext cx="2045758" cy="20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213" y="2061279"/>
            <a:ext cx="3257693" cy="1925871"/>
          </a:xfrm>
          <a:prstGeom prst="rect">
            <a:avLst/>
          </a:prstGeom>
        </p:spPr>
      </p:pic>
      <p:pic>
        <p:nvPicPr>
          <p:cNvPr id="5134" name="Picture 14" descr="Image result for bread and wine fre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36" y="2290352"/>
            <a:ext cx="1636239" cy="146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Image result for last supper fre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17" y="4370290"/>
            <a:ext cx="38195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74986" y="635000"/>
            <a:ext cx="10796264" cy="5186136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story into action.</a:t>
            </a:r>
          </a:p>
          <a:p>
            <a:endParaRPr lang="en-GB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Jesus had to trust God. Are you someone that people can trust? How would you </a:t>
            </a: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them they can trust you without saying anything?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endParaRPr lang="en-GB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Imagine you are one of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friends of Jesus.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Choose a part of the story today. Write a diary entry or draw a picture to show how you felt or the questions you would want to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ask about what was happening.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7096" y="289283"/>
            <a:ext cx="10796264" cy="679268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invitation to pray…as you reflect and recap the ups and downs of our </a:t>
            </a:r>
          </a:p>
          <a:p>
            <a:r>
              <a:rPr lang="en-GB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tory today, you may want to say </a:t>
            </a:r>
            <a:r>
              <a:rPr lang="en-GB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Lord’s Prayer…</a:t>
            </a:r>
          </a:p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Father in heaven,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hallowed be your name,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your kingdom come,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your will be done,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on earth as in heaven.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Give us today our daily bread.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Forgive us our sins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as we forgive those who sin against us.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Lead us not into temptation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but deliver us from evil.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For the kingdom, the power,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and the glory are yours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now and for ever.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Amen.</a:t>
            </a:r>
          </a:p>
        </p:txBody>
      </p:sp>
      <p:sp>
        <p:nvSpPr>
          <p:cNvPr id="4" name="Oval Callout 3"/>
          <p:cNvSpPr/>
          <p:nvPr/>
        </p:nvSpPr>
        <p:spPr>
          <a:xfrm rot="1721789">
            <a:off x="5948737" y="2065543"/>
            <a:ext cx="4486412" cy="427701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2842" y="2353315"/>
            <a:ext cx="345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Pause for thought…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different parts of our story today, we see excitement and celebration but also get a glimpse of the challenges still to come.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Through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 all, Jesus does what he thinks is right and trusts his father in heaven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makes it easy or hard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rust someone?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5645020" y="4089455"/>
            <a:ext cx="639147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This resource was produced by the Diocese of Leeds Education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Team. For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more information about this or future resources,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please contact your named adviser: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2"/>
              </a:rPr>
              <a:t>simone.bennett@leeds.anglican.org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simon.sloan@leeds.anglican.org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darren.dudman@leeds.anglican.org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janet.tringham@leeds.anglican.org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lee.talbot@leeds.anglican.org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rupert.madeley@leeds.anglican.org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5" y="188707"/>
            <a:ext cx="2208530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7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DE6C7D0443640AEF0A0B4902CFC2F" ma:contentTypeVersion="12" ma:contentTypeDescription="Create a new document." ma:contentTypeScope="" ma:versionID="1f7a152e5e036fb947a0cbfb7a48868f">
  <xsd:schema xmlns:xsd="http://www.w3.org/2001/XMLSchema" xmlns:xs="http://www.w3.org/2001/XMLSchema" xmlns:p="http://schemas.microsoft.com/office/2006/metadata/properties" xmlns:ns2="48f09416-ac08-49d6-afd3-25b9b32af968" xmlns:ns3="b6ed18a8-783b-4a81-89cd-e7f1a6e75ffa" targetNamespace="http://schemas.microsoft.com/office/2006/metadata/properties" ma:root="true" ma:fieldsID="062365d1b65f1c241fd72ea5b0040549" ns2:_="" ns3:_="">
    <xsd:import namespace="48f09416-ac08-49d6-afd3-25b9b32af968"/>
    <xsd:import namespace="b6ed18a8-783b-4a81-89cd-e7f1a6e75f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09416-ac08-49d6-afd3-25b9b32a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d18a8-783b-4a81-89cd-e7f1a6e75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45887A-EBA0-44C4-850B-2EE9FF4AA8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f09416-ac08-49d6-afd3-25b9b32af968"/>
    <ds:schemaRef ds:uri="b6ed18a8-783b-4a81-89cd-e7f1a6e75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B5DBF8-0CC7-4509-A9A2-280981E125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20D9F9-EC42-46A4-9C36-C131EACE020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f09416-ac08-49d6-afd3-25b9b32af968"/>
    <ds:schemaRef ds:uri="http://purl.org/dc/terms/"/>
    <ds:schemaRef ds:uri="b6ed18a8-783b-4a81-89cd-e7f1a6e75ff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399</Words>
  <Application>Microsoft Office PowerPoint</Application>
  <PresentationFormat>Widescreen</PresentationFormat>
  <Paragraphs>39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Bodoni MT</vt:lpstr>
      <vt:lpstr>Calibri</vt:lpstr>
      <vt:lpstr>Calibri Light</vt:lpstr>
      <vt:lpstr>Century Gothic</vt:lpstr>
      <vt:lpstr>Wingdings 3</vt:lpstr>
      <vt:lpstr>Ion Boardroom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Bennett</dc:creator>
  <cp:lastModifiedBy>Rupert Madeley</cp:lastModifiedBy>
  <cp:revision>5</cp:revision>
  <dcterms:created xsi:type="dcterms:W3CDTF">2021-02-02T09:29:09Z</dcterms:created>
  <dcterms:modified xsi:type="dcterms:W3CDTF">2021-02-05T17:08:56Z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0x01010027BDE6C7D0443640AEF0A0B4902CFC2F</vt:lpwstr>
  </property>
</Properties>
</file>