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4"/>
  </p:notesMasterIdLst>
  <p:sldIdLst>
    <p:sldId id="257" r:id="rId6"/>
    <p:sldId id="269" r:id="rId7"/>
    <p:sldId id="270" r:id="rId8"/>
    <p:sldId id="271" r:id="rId9"/>
    <p:sldId id="272" r:id="rId10"/>
    <p:sldId id="273" r:id="rId11"/>
    <p:sldId id="274"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12" autoAdjust="0"/>
    <p:restoredTop sz="94660"/>
  </p:normalViewPr>
  <p:slideViewPr>
    <p:cSldViewPr snapToGrid="0">
      <p:cViewPr varScale="1">
        <p:scale>
          <a:sx n="97" d="100"/>
          <a:sy n="97" d="100"/>
        </p:scale>
        <p:origin x="3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582F-6C2C-4CF6-9214-119AC0DE7C8C}" type="datetimeFigureOut">
              <a:rPr lang="en-GB" smtClean="0"/>
              <a:t>03/12/2020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1B11E-995B-4BC7-832D-74547CA90B60}" type="slidenum">
              <a:rPr lang="en-GB" smtClean="0"/>
              <a:t>‹#›</a:t>
            </a:fld>
            <a:endParaRPr lang="en-GB"/>
          </a:p>
        </p:txBody>
      </p:sp>
    </p:spTree>
    <p:extLst>
      <p:ext uri="{BB962C8B-B14F-4D97-AF65-F5344CB8AC3E}">
        <p14:creationId xmlns:p14="http://schemas.microsoft.com/office/powerpoint/2010/main" val="228606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5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0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37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52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82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37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41941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44036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68355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3042500" y="2882400"/>
            <a:ext cx="61068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DCB9E3"/>
              </a:buClr>
              <a:buSzPts val="2400"/>
              <a:buChar char="❄"/>
              <a:defRPr sz="3200" i="1">
                <a:solidFill>
                  <a:srgbClr val="DCB9E3"/>
                </a:solidFill>
              </a:defRPr>
            </a:lvl1pPr>
            <a:lvl2pPr marL="1219170" lvl="1" indent="-507987" algn="ctr" rtl="0">
              <a:spcBef>
                <a:spcPts val="0"/>
              </a:spcBef>
              <a:spcAft>
                <a:spcPts val="0"/>
              </a:spcAft>
              <a:buClr>
                <a:srgbClr val="DCB9E3"/>
              </a:buClr>
              <a:buSzPts val="2400"/>
              <a:buChar char="★"/>
              <a:defRPr sz="3200" i="1">
                <a:solidFill>
                  <a:srgbClr val="DCB9E3"/>
                </a:solidFill>
              </a:defRPr>
            </a:lvl2pPr>
            <a:lvl3pPr marL="1828754" lvl="2" indent="-507987" algn="ctr" rtl="0">
              <a:spcBef>
                <a:spcPts val="0"/>
              </a:spcBef>
              <a:spcAft>
                <a:spcPts val="0"/>
              </a:spcAft>
              <a:buClr>
                <a:srgbClr val="DCB9E3"/>
              </a:buClr>
              <a:buSzPts val="2400"/>
              <a:buChar char="■"/>
              <a:defRPr sz="3200" i="1">
                <a:solidFill>
                  <a:srgbClr val="DCB9E3"/>
                </a:solidFill>
              </a:defRPr>
            </a:lvl3pPr>
            <a:lvl4pPr marL="2438339" lvl="3" indent="-507987" algn="ctr" rtl="0">
              <a:spcBef>
                <a:spcPts val="0"/>
              </a:spcBef>
              <a:spcAft>
                <a:spcPts val="0"/>
              </a:spcAft>
              <a:buClr>
                <a:srgbClr val="DCB9E3"/>
              </a:buClr>
              <a:buSzPts val="2400"/>
              <a:buChar char="●"/>
              <a:defRPr sz="3200" i="1">
                <a:solidFill>
                  <a:srgbClr val="DCB9E3"/>
                </a:solidFill>
              </a:defRPr>
            </a:lvl4pPr>
            <a:lvl5pPr marL="3047924" lvl="4" indent="-507987" algn="ctr" rtl="0">
              <a:spcBef>
                <a:spcPts val="0"/>
              </a:spcBef>
              <a:spcAft>
                <a:spcPts val="0"/>
              </a:spcAft>
              <a:buClr>
                <a:srgbClr val="DCB9E3"/>
              </a:buClr>
              <a:buSzPts val="2400"/>
              <a:buChar char="○"/>
              <a:defRPr sz="3200" i="1">
                <a:solidFill>
                  <a:srgbClr val="DCB9E3"/>
                </a:solidFill>
              </a:defRPr>
            </a:lvl5pPr>
            <a:lvl6pPr marL="3657509" lvl="5" indent="-507987" algn="ctr" rtl="0">
              <a:spcBef>
                <a:spcPts val="0"/>
              </a:spcBef>
              <a:spcAft>
                <a:spcPts val="0"/>
              </a:spcAft>
              <a:buClr>
                <a:srgbClr val="DCB9E3"/>
              </a:buClr>
              <a:buSzPts val="2400"/>
              <a:buChar char="■"/>
              <a:defRPr sz="3200" i="1">
                <a:solidFill>
                  <a:srgbClr val="DCB9E3"/>
                </a:solidFill>
              </a:defRPr>
            </a:lvl6pPr>
            <a:lvl7pPr marL="4267093" lvl="6" indent="-507987" algn="ctr" rtl="0">
              <a:spcBef>
                <a:spcPts val="0"/>
              </a:spcBef>
              <a:spcAft>
                <a:spcPts val="0"/>
              </a:spcAft>
              <a:buClr>
                <a:srgbClr val="DCB9E3"/>
              </a:buClr>
              <a:buSzPts val="2400"/>
              <a:buChar char="●"/>
              <a:defRPr sz="3200" i="1">
                <a:solidFill>
                  <a:srgbClr val="DCB9E3"/>
                </a:solidFill>
              </a:defRPr>
            </a:lvl7pPr>
            <a:lvl8pPr marL="4876678" lvl="7" indent="-507987" algn="ctr" rtl="0">
              <a:spcBef>
                <a:spcPts val="0"/>
              </a:spcBef>
              <a:spcAft>
                <a:spcPts val="0"/>
              </a:spcAft>
              <a:buClr>
                <a:srgbClr val="DCB9E3"/>
              </a:buClr>
              <a:buSzPts val="2400"/>
              <a:buChar char="○"/>
              <a:defRPr sz="3200" i="1">
                <a:solidFill>
                  <a:srgbClr val="DCB9E3"/>
                </a:solidFill>
              </a:defRPr>
            </a:lvl8pPr>
            <a:lvl9pPr marL="5486263" lvl="8" indent="-507987" algn="ctr">
              <a:spcBef>
                <a:spcPts val="0"/>
              </a:spcBef>
              <a:spcAft>
                <a:spcPts val="0"/>
              </a:spcAft>
              <a:buClr>
                <a:srgbClr val="DCB9E3"/>
              </a:buClr>
              <a:buSzPts val="2400"/>
              <a:buChar char="■"/>
              <a:defRPr sz="3200" i="1">
                <a:solidFill>
                  <a:srgbClr val="DCB9E3"/>
                </a:solidFill>
              </a:defRPr>
            </a:lvl9pPr>
          </a:lstStyle>
          <a:p>
            <a:endParaRPr/>
          </a:p>
        </p:txBody>
      </p:sp>
      <p:sp>
        <p:nvSpPr>
          <p:cNvPr id="99" name="Google Shape;99;p4"/>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solidFill>
                  <a:srgbClr val="DCB9E3"/>
                </a:solidFill>
              </a:defRPr>
            </a:lvl1pPr>
            <a:lvl2pPr lvl="1">
              <a:buNone/>
              <a:defRPr>
                <a:solidFill>
                  <a:srgbClr val="DCB9E3"/>
                </a:solidFill>
              </a:defRPr>
            </a:lvl2pPr>
            <a:lvl3pPr lvl="2">
              <a:buNone/>
              <a:defRPr>
                <a:solidFill>
                  <a:srgbClr val="DCB9E3"/>
                </a:solidFill>
              </a:defRPr>
            </a:lvl3pPr>
            <a:lvl4pPr lvl="3">
              <a:buNone/>
              <a:defRPr>
                <a:solidFill>
                  <a:srgbClr val="DCB9E3"/>
                </a:solidFill>
              </a:defRPr>
            </a:lvl4pPr>
            <a:lvl5pPr lvl="4">
              <a:buNone/>
              <a:defRPr>
                <a:solidFill>
                  <a:srgbClr val="DCB9E3"/>
                </a:solidFill>
              </a:defRPr>
            </a:lvl5pPr>
            <a:lvl6pPr lvl="5">
              <a:buNone/>
              <a:defRPr>
                <a:solidFill>
                  <a:srgbClr val="DCB9E3"/>
                </a:solidFill>
              </a:defRPr>
            </a:lvl6pPr>
            <a:lvl7pPr lvl="6">
              <a:buNone/>
              <a:defRPr>
                <a:solidFill>
                  <a:srgbClr val="DCB9E3"/>
                </a:solidFill>
              </a:defRPr>
            </a:lvl7pPr>
            <a:lvl8pPr lvl="7">
              <a:buNone/>
              <a:defRPr>
                <a:solidFill>
                  <a:srgbClr val="DCB9E3"/>
                </a:solidFill>
              </a:defRPr>
            </a:lvl8pPr>
            <a:lvl9pPr lvl="8">
              <a:buNone/>
              <a:defRPr>
                <a:solidFill>
                  <a:srgbClr val="DCB9E3"/>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74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0"/>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676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3290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F1EC6-592A-4DB2-B7EF-3037C4926342}" type="datetimeFigureOut">
              <a:rPr lang="en-GB" smtClean="0"/>
              <a:t>03/12/2020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2410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9F1EC6-592A-4DB2-B7EF-3037C4926342}" type="datetimeFigureOut">
              <a:rPr lang="en-GB" smtClean="0"/>
              <a:t>03/12/2020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181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9F1EC6-592A-4DB2-B7EF-3037C4926342}" type="datetimeFigureOut">
              <a:rPr lang="en-GB" smtClean="0"/>
              <a:t>03/12/2020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4849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9F1EC6-592A-4DB2-B7EF-3037C4926342}" type="datetimeFigureOut">
              <a:rPr lang="en-GB" smtClean="0"/>
              <a:t>03/12/2020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6767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F1EC6-592A-4DB2-B7EF-3037C4926342}" type="datetimeFigureOut">
              <a:rPr lang="en-GB" smtClean="0"/>
              <a:t>03/12/2020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81641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03/12/2020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56600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03/12/2020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4513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DA56DD"/>
            </a:gs>
            <a:gs pos="95000">
              <a:srgbClr val="40234C"/>
            </a:gs>
          </a:gsLst>
          <a:lin ang="5400012"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F1EC6-592A-4DB2-B7EF-3037C4926342}" type="datetimeFigureOut">
              <a:rPr lang="en-GB" smtClean="0"/>
              <a:t>03/12/2020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5A93B-5AE0-43FB-839E-3F3CDB50A477}" type="slidenum">
              <a:rPr lang="en-GB" smtClean="0"/>
              <a:t>‹#›</a:t>
            </a:fld>
            <a:endParaRPr lang="en-GB"/>
          </a:p>
        </p:txBody>
      </p:sp>
    </p:spTree>
    <p:extLst>
      <p:ext uri="{BB962C8B-B14F-4D97-AF65-F5344CB8AC3E}">
        <p14:creationId xmlns:p14="http://schemas.microsoft.com/office/powerpoint/2010/main" val="74261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DA56DD"/>
            </a:gs>
            <a:gs pos="95000">
              <a:srgbClr val="40234C"/>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p:nvPr/>
        </p:nvSpPr>
        <p:spPr>
          <a:xfrm>
            <a:off x="-236839" y="3691269"/>
            <a:ext cx="747200" cy="7472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7;p1"/>
          <p:cNvSpPr/>
          <p:nvPr/>
        </p:nvSpPr>
        <p:spPr>
          <a:xfrm>
            <a:off x="516333" y="2634500"/>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8;p1"/>
          <p:cNvSpPr/>
          <p:nvPr/>
        </p:nvSpPr>
        <p:spPr>
          <a:xfrm>
            <a:off x="1308267" y="-454333"/>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Google Shape;9;p1"/>
          <p:cNvSpPr/>
          <p:nvPr/>
        </p:nvSpPr>
        <p:spPr>
          <a:xfrm>
            <a:off x="-69733" y="44184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1"/>
          <p:cNvSpPr/>
          <p:nvPr/>
        </p:nvSpPr>
        <p:spPr>
          <a:xfrm>
            <a:off x="3822533" y="5746817"/>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1"/>
          <p:cNvSpPr/>
          <p:nvPr/>
        </p:nvSpPr>
        <p:spPr>
          <a:xfrm>
            <a:off x="8024300" y="5506367"/>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1"/>
          <p:cNvSpPr/>
          <p:nvPr/>
        </p:nvSpPr>
        <p:spPr>
          <a:xfrm>
            <a:off x="11093533" y="3240533"/>
            <a:ext cx="2680400" cy="26804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1"/>
          <p:cNvSpPr/>
          <p:nvPr/>
        </p:nvSpPr>
        <p:spPr>
          <a:xfrm>
            <a:off x="9964400" y="4581333"/>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1"/>
          <p:cNvSpPr/>
          <p:nvPr/>
        </p:nvSpPr>
        <p:spPr>
          <a:xfrm>
            <a:off x="9853800" y="-946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1"/>
          <p:cNvSpPr/>
          <p:nvPr/>
        </p:nvSpPr>
        <p:spPr>
          <a:xfrm>
            <a:off x="713033" y="-435027"/>
            <a:ext cx="747200" cy="7472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6" name="Google Shape;16;p1"/>
          <p:cNvSpPr/>
          <p:nvPr/>
        </p:nvSpPr>
        <p:spPr>
          <a:xfrm>
            <a:off x="6691100" y="-1235200"/>
            <a:ext cx="1898400" cy="189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1"/>
          <p:cNvSpPr/>
          <p:nvPr/>
        </p:nvSpPr>
        <p:spPr>
          <a:xfrm>
            <a:off x="6544500" y="195500"/>
            <a:ext cx="894000" cy="89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1"/>
          <p:cNvSpPr/>
          <p:nvPr/>
        </p:nvSpPr>
        <p:spPr>
          <a:xfrm>
            <a:off x="540368" y="870764"/>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1"/>
          <p:cNvSpPr/>
          <p:nvPr/>
        </p:nvSpPr>
        <p:spPr>
          <a:xfrm>
            <a:off x="973769" y="3583872"/>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1"/>
          <p:cNvSpPr/>
          <p:nvPr/>
        </p:nvSpPr>
        <p:spPr>
          <a:xfrm>
            <a:off x="3139600" y="6130133"/>
            <a:ext cx="1228400" cy="122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1"/>
          <p:cNvSpPr/>
          <p:nvPr/>
        </p:nvSpPr>
        <p:spPr>
          <a:xfrm>
            <a:off x="7241267" y="5854133"/>
            <a:ext cx="1780000" cy="1780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1"/>
          <p:cNvSpPr/>
          <p:nvPr/>
        </p:nvSpPr>
        <p:spPr>
          <a:xfrm>
            <a:off x="10781767" y="2874233"/>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1"/>
          <p:cNvSpPr/>
          <p:nvPr/>
        </p:nvSpPr>
        <p:spPr>
          <a:xfrm>
            <a:off x="11616167" y="14884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1"/>
          <p:cNvSpPr/>
          <p:nvPr/>
        </p:nvSpPr>
        <p:spPr>
          <a:xfrm>
            <a:off x="8932733" y="175068"/>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1"/>
          <p:cNvSpPr/>
          <p:nvPr/>
        </p:nvSpPr>
        <p:spPr>
          <a:xfrm>
            <a:off x="-33" y="0"/>
            <a:ext cx="12192000" cy="68580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nvGrpSpPr>
          <p:cNvPr id="26" name="Google Shape;26;p1"/>
          <p:cNvGrpSpPr/>
          <p:nvPr/>
        </p:nvGrpSpPr>
        <p:grpSpPr>
          <a:xfrm>
            <a:off x="345367" y="231400"/>
            <a:ext cx="11571000" cy="6367533"/>
            <a:chOff x="259025" y="173550"/>
            <a:chExt cx="8678250" cy="4775650"/>
          </a:xfrm>
        </p:grpSpPr>
        <p:sp>
          <p:nvSpPr>
            <p:cNvPr id="27" name="Google Shape;27;p1"/>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1"/>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1"/>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1"/>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1"/>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1"/>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1"/>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1"/>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1"/>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1"/>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1"/>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1"/>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1"/>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1"/>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1"/>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1"/>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1"/>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1"/>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1"/>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1"/>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1"/>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1"/>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1"/>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1"/>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1"/>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1"/>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1"/>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1"/>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 name="Google Shape;58;p1"/>
          <p:cNvSpPr txBox="1">
            <a:spLocks noGrp="1"/>
          </p:cNvSpPr>
          <p:nvPr>
            <p:ph type="title"/>
          </p:nvPr>
        </p:nvSpPr>
        <p:spPr>
          <a:xfrm>
            <a:off x="2476951" y="716400"/>
            <a:ext cx="7238000" cy="604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59" name="Google Shape;59;p1"/>
          <p:cNvSpPr txBox="1">
            <a:spLocks noGrp="1"/>
          </p:cNvSpPr>
          <p:nvPr>
            <p:ph type="body" idx="1"/>
          </p:nvPr>
        </p:nvSpPr>
        <p:spPr>
          <a:xfrm>
            <a:off x="2477051" y="2013500"/>
            <a:ext cx="7238000" cy="3192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1pPr>
            <a:lvl2pPr marL="914400" lvl="1" indent="-292100">
              <a:spcBef>
                <a:spcPts val="0"/>
              </a:spcBef>
              <a:spcAft>
                <a:spcPts val="0"/>
              </a:spcAft>
              <a:buClr>
                <a:schemeClr val="accent5"/>
              </a:buClr>
              <a:buSzPts val="1000"/>
              <a:buFont typeface="Playfair Display"/>
              <a:buChar char="★"/>
              <a:defRPr sz="1800">
                <a:solidFill>
                  <a:schemeClr val="lt1"/>
                </a:solidFill>
                <a:latin typeface="Playfair Display"/>
                <a:ea typeface="Playfair Display"/>
                <a:cs typeface="Playfair Display"/>
                <a:sym typeface="Playfair Display"/>
              </a:defRPr>
            </a:lvl2pPr>
            <a:lvl3pPr marL="1371600" lvl="2" indent="-342900">
              <a:spcBef>
                <a:spcPts val="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3pPr>
            <a:lvl4pPr marL="1828800" lvl="3"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4pPr>
            <a:lvl5pPr marL="2286000" lvl="4"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5pPr>
            <a:lvl6pPr marL="2743200" lvl="5"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6pPr>
            <a:lvl7pPr marL="3200400" lvl="6"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7pPr>
            <a:lvl8pPr marL="3657600" lvl="7"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8pPr>
            <a:lvl9pPr marL="4114800" lvl="8"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9pPr>
          </a:lstStyle>
          <a:p>
            <a:endParaRPr/>
          </a:p>
        </p:txBody>
      </p:sp>
      <p:grpSp>
        <p:nvGrpSpPr>
          <p:cNvPr id="60" name="Google Shape;60;p1"/>
          <p:cNvGrpSpPr/>
          <p:nvPr/>
        </p:nvGrpSpPr>
        <p:grpSpPr>
          <a:xfrm>
            <a:off x="163777" y="756611"/>
            <a:ext cx="11611375" cy="5783404"/>
            <a:chOff x="122832" y="567458"/>
            <a:chExt cx="8708531" cy="4337553"/>
          </a:xfrm>
        </p:grpSpPr>
        <p:sp>
          <p:nvSpPr>
            <p:cNvPr id="61" name="Google Shape;61;p1"/>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1"/>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1"/>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1"/>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1"/>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1"/>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1"/>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1"/>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73" name="Google Shape;73;p1"/>
          <p:cNvPicPr preferRelativeResize="0"/>
          <p:nvPr/>
        </p:nvPicPr>
        <p:blipFill>
          <a:blip r:embed="rId4">
            <a:alphaModFix amt="20000"/>
          </a:blip>
          <a:stretch>
            <a:fillRect/>
          </a:stretch>
        </p:blipFill>
        <p:spPr>
          <a:xfrm>
            <a:off x="1061367" y="134367"/>
            <a:ext cx="893933" cy="1016267"/>
          </a:xfrm>
          <a:prstGeom prst="rect">
            <a:avLst/>
          </a:prstGeom>
          <a:noFill/>
          <a:ln>
            <a:noFill/>
          </a:ln>
        </p:spPr>
      </p:pic>
      <p:pic>
        <p:nvPicPr>
          <p:cNvPr id="74" name="Google Shape;74;p1"/>
          <p:cNvPicPr preferRelativeResize="0"/>
          <p:nvPr/>
        </p:nvPicPr>
        <p:blipFill>
          <a:blip r:embed="rId4">
            <a:alphaModFix amt="20000"/>
          </a:blip>
          <a:stretch>
            <a:fillRect/>
          </a:stretch>
        </p:blipFill>
        <p:spPr>
          <a:xfrm>
            <a:off x="163767" y="6270900"/>
            <a:ext cx="679533" cy="772533"/>
          </a:xfrm>
          <a:prstGeom prst="rect">
            <a:avLst/>
          </a:prstGeom>
          <a:noFill/>
          <a:ln>
            <a:noFill/>
          </a:ln>
        </p:spPr>
      </p:pic>
      <p:pic>
        <p:nvPicPr>
          <p:cNvPr id="75" name="Google Shape;75;p1"/>
          <p:cNvPicPr preferRelativeResize="0"/>
          <p:nvPr/>
        </p:nvPicPr>
        <p:blipFill>
          <a:blip r:embed="rId4">
            <a:alphaModFix amt="20000"/>
          </a:blip>
          <a:stretch>
            <a:fillRect/>
          </a:stretch>
        </p:blipFill>
        <p:spPr>
          <a:xfrm>
            <a:off x="9929367" y="1540267"/>
            <a:ext cx="747067" cy="849300"/>
          </a:xfrm>
          <a:prstGeom prst="rect">
            <a:avLst/>
          </a:prstGeom>
          <a:noFill/>
          <a:ln>
            <a:noFill/>
          </a:ln>
        </p:spPr>
      </p:pic>
      <p:pic>
        <p:nvPicPr>
          <p:cNvPr id="76" name="Google Shape;76;p1"/>
          <p:cNvPicPr preferRelativeResize="0"/>
          <p:nvPr/>
        </p:nvPicPr>
        <p:blipFill>
          <a:blip r:embed="rId4">
            <a:alphaModFix amt="20000"/>
          </a:blip>
          <a:stretch>
            <a:fillRect/>
          </a:stretch>
        </p:blipFill>
        <p:spPr>
          <a:xfrm>
            <a:off x="11500600" y="5052534"/>
            <a:ext cx="828867" cy="942300"/>
          </a:xfrm>
          <a:prstGeom prst="rect">
            <a:avLst/>
          </a:prstGeom>
          <a:noFill/>
          <a:ln>
            <a:noFill/>
          </a:ln>
        </p:spPr>
      </p:pic>
      <p:pic>
        <p:nvPicPr>
          <p:cNvPr id="77" name="Google Shape;77;p1"/>
          <p:cNvPicPr preferRelativeResize="0"/>
          <p:nvPr/>
        </p:nvPicPr>
        <p:blipFill>
          <a:blip r:embed="rId5">
            <a:alphaModFix amt="15000"/>
          </a:blip>
          <a:stretch>
            <a:fillRect/>
          </a:stretch>
        </p:blipFill>
        <p:spPr>
          <a:xfrm>
            <a:off x="994400" y="3177091"/>
            <a:ext cx="679533" cy="770323"/>
          </a:xfrm>
          <a:prstGeom prst="rect">
            <a:avLst/>
          </a:prstGeom>
          <a:noFill/>
          <a:ln>
            <a:noFill/>
          </a:ln>
        </p:spPr>
      </p:pic>
      <p:pic>
        <p:nvPicPr>
          <p:cNvPr id="78" name="Google Shape;78;p1"/>
          <p:cNvPicPr preferRelativeResize="0"/>
          <p:nvPr/>
        </p:nvPicPr>
        <p:blipFill>
          <a:blip r:embed="rId5">
            <a:alphaModFix amt="15000"/>
          </a:blip>
          <a:stretch>
            <a:fillRect/>
          </a:stretch>
        </p:blipFill>
        <p:spPr>
          <a:xfrm>
            <a:off x="8754467" y="-94661"/>
            <a:ext cx="373067" cy="422900"/>
          </a:xfrm>
          <a:prstGeom prst="rect">
            <a:avLst/>
          </a:prstGeom>
          <a:noFill/>
          <a:ln>
            <a:noFill/>
          </a:ln>
        </p:spPr>
      </p:pic>
      <p:pic>
        <p:nvPicPr>
          <p:cNvPr id="79" name="Google Shape;79;p1"/>
          <p:cNvPicPr preferRelativeResize="0"/>
          <p:nvPr/>
        </p:nvPicPr>
        <p:blipFill>
          <a:blip r:embed="rId5">
            <a:alphaModFix amt="15000"/>
          </a:blip>
          <a:stretch>
            <a:fillRect/>
          </a:stretch>
        </p:blipFill>
        <p:spPr>
          <a:xfrm>
            <a:off x="9375934" y="6270903"/>
            <a:ext cx="612567" cy="694367"/>
          </a:xfrm>
          <a:prstGeom prst="rect">
            <a:avLst/>
          </a:prstGeom>
          <a:noFill/>
          <a:ln>
            <a:noFill/>
          </a:ln>
        </p:spPr>
      </p:pic>
      <p:sp>
        <p:nvSpPr>
          <p:cNvPr id="80" name="Google Shape;80;p1"/>
          <p:cNvSpPr/>
          <p:nvPr/>
        </p:nvSpPr>
        <p:spPr>
          <a:xfrm>
            <a:off x="4576500" y="-5566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
          <p:cNvSpPr txBox="1">
            <a:spLocks noGrp="1"/>
          </p:cNvSpPr>
          <p:nvPr>
            <p:ph type="sldNum" idx="12"/>
          </p:nvPr>
        </p:nvSpPr>
        <p:spPr>
          <a:xfrm>
            <a:off x="5730200" y="6333135"/>
            <a:ext cx="731600" cy="524800"/>
          </a:xfrm>
          <a:prstGeom prst="rect">
            <a:avLst/>
          </a:prstGeom>
          <a:noFill/>
          <a:ln>
            <a:noFill/>
          </a:ln>
        </p:spPr>
        <p:txBody>
          <a:bodyPr spcFirstLastPara="1" wrap="square" lIns="91425" tIns="91425" rIns="91425" bIns="91425" anchor="t" anchorCtr="0">
            <a:noAutofit/>
          </a:bodyPr>
          <a:lstStyle>
            <a:lvl1pPr lvl="0" algn="ctr">
              <a:buNone/>
              <a:defRPr sz="1733">
                <a:solidFill>
                  <a:schemeClr val="accent1"/>
                </a:solidFill>
                <a:latin typeface="Playfair Display"/>
                <a:ea typeface="Playfair Display"/>
                <a:cs typeface="Playfair Display"/>
                <a:sym typeface="Playfair Display"/>
              </a:defRPr>
            </a:lvl1pPr>
            <a:lvl2pPr lvl="1" algn="ctr">
              <a:buNone/>
              <a:defRPr sz="1733">
                <a:solidFill>
                  <a:schemeClr val="accent1"/>
                </a:solidFill>
                <a:latin typeface="Playfair Display"/>
                <a:ea typeface="Playfair Display"/>
                <a:cs typeface="Playfair Display"/>
                <a:sym typeface="Playfair Display"/>
              </a:defRPr>
            </a:lvl2pPr>
            <a:lvl3pPr lvl="2" algn="ctr">
              <a:buNone/>
              <a:defRPr sz="1733">
                <a:solidFill>
                  <a:schemeClr val="accent1"/>
                </a:solidFill>
                <a:latin typeface="Playfair Display"/>
                <a:ea typeface="Playfair Display"/>
                <a:cs typeface="Playfair Display"/>
                <a:sym typeface="Playfair Display"/>
              </a:defRPr>
            </a:lvl3pPr>
            <a:lvl4pPr lvl="3" algn="ctr">
              <a:buNone/>
              <a:defRPr sz="1733">
                <a:solidFill>
                  <a:schemeClr val="accent1"/>
                </a:solidFill>
                <a:latin typeface="Playfair Display"/>
                <a:ea typeface="Playfair Display"/>
                <a:cs typeface="Playfair Display"/>
                <a:sym typeface="Playfair Display"/>
              </a:defRPr>
            </a:lvl4pPr>
            <a:lvl5pPr lvl="4" algn="ctr">
              <a:buNone/>
              <a:defRPr sz="1733">
                <a:solidFill>
                  <a:schemeClr val="accent1"/>
                </a:solidFill>
                <a:latin typeface="Playfair Display"/>
                <a:ea typeface="Playfair Display"/>
                <a:cs typeface="Playfair Display"/>
                <a:sym typeface="Playfair Display"/>
              </a:defRPr>
            </a:lvl5pPr>
            <a:lvl6pPr lvl="5" algn="ctr">
              <a:buNone/>
              <a:defRPr sz="1733">
                <a:solidFill>
                  <a:schemeClr val="accent1"/>
                </a:solidFill>
                <a:latin typeface="Playfair Display"/>
                <a:ea typeface="Playfair Display"/>
                <a:cs typeface="Playfair Display"/>
                <a:sym typeface="Playfair Display"/>
              </a:defRPr>
            </a:lvl6pPr>
            <a:lvl7pPr lvl="6" algn="ctr">
              <a:buNone/>
              <a:defRPr sz="1733">
                <a:solidFill>
                  <a:schemeClr val="accent1"/>
                </a:solidFill>
                <a:latin typeface="Playfair Display"/>
                <a:ea typeface="Playfair Display"/>
                <a:cs typeface="Playfair Display"/>
                <a:sym typeface="Playfair Display"/>
              </a:defRPr>
            </a:lvl7pPr>
            <a:lvl8pPr lvl="7" algn="ctr">
              <a:buNone/>
              <a:defRPr sz="1733">
                <a:solidFill>
                  <a:schemeClr val="accent1"/>
                </a:solidFill>
                <a:latin typeface="Playfair Display"/>
                <a:ea typeface="Playfair Display"/>
                <a:cs typeface="Playfair Display"/>
                <a:sym typeface="Playfair Display"/>
              </a:defRPr>
            </a:lvl8pPr>
            <a:lvl9pPr lvl="8" algn="ctr">
              <a:buNone/>
              <a:defRPr sz="1733">
                <a:solidFill>
                  <a:schemeClr val="accent1"/>
                </a:solidFill>
                <a:latin typeface="Playfair Display"/>
                <a:ea typeface="Playfair Display"/>
                <a:cs typeface="Playfair Display"/>
                <a:sym typeface="Playfair Display"/>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4646942"/>
      </p:ext>
    </p:extLst>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7" name="Rectangle 6"/>
          <p:cNvSpPr/>
          <p:nvPr/>
        </p:nvSpPr>
        <p:spPr>
          <a:xfrm>
            <a:off x="605595" y="1007288"/>
            <a:ext cx="10511246" cy="1538883"/>
          </a:xfrm>
          <a:prstGeom prst="rect">
            <a:avLst/>
          </a:prstGeom>
          <a:ln>
            <a:noFill/>
          </a:ln>
        </p:spPr>
        <p:txBody>
          <a:bodyPr wrap="square">
            <a:spAutoFit/>
          </a:bodyPr>
          <a:lstStyle/>
          <a:p>
            <a:r>
              <a:rPr lang="en-GB" sz="5400" b="1" dirty="0">
                <a:ln w="3175">
                  <a:solidFill>
                    <a:srgbClr val="7030A0"/>
                  </a:solidFill>
                </a:ln>
                <a:solidFill>
                  <a:schemeClr val="bg1"/>
                </a:solidFill>
                <a:latin typeface="Bodoni MT" panose="02070603080606020203" pitchFamily="18" charset="0"/>
              </a:rPr>
              <a:t>The Rhythm of Life Advent Journey</a:t>
            </a:r>
          </a:p>
          <a:p>
            <a:r>
              <a:rPr lang="en-GB" sz="4000" dirty="0">
                <a:ln w="3175">
                  <a:solidFill>
                    <a:srgbClr val="7030A0"/>
                  </a:solidFill>
                </a:ln>
                <a:solidFill>
                  <a:schemeClr val="bg1"/>
                </a:solidFill>
              </a:rPr>
              <a:t>Creating</a:t>
            </a:r>
          </a:p>
        </p:txBody>
      </p:sp>
    </p:spTree>
    <p:extLst>
      <p:ext uri="{BB962C8B-B14F-4D97-AF65-F5344CB8AC3E}">
        <p14:creationId xmlns:p14="http://schemas.microsoft.com/office/powerpoint/2010/main" val="35624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4" name="TextBox 3"/>
          <p:cNvSpPr txBox="1"/>
          <p:nvPr/>
        </p:nvSpPr>
        <p:spPr>
          <a:xfrm>
            <a:off x="714102" y="1117963"/>
            <a:ext cx="6784871" cy="584775"/>
          </a:xfrm>
          <a:prstGeom prst="rect">
            <a:avLst/>
          </a:prstGeom>
          <a:noFill/>
        </p:spPr>
        <p:txBody>
          <a:bodyPr wrap="none" rtlCol="0">
            <a:spAutoFit/>
          </a:bodyPr>
          <a:lstStyle/>
          <a:p>
            <a:r>
              <a:rPr lang="en-GB" sz="3200" dirty="0">
                <a:solidFill>
                  <a:schemeClr val="bg2">
                    <a:lumMod val="60000"/>
                    <a:lumOff val="40000"/>
                  </a:schemeClr>
                </a:solidFill>
                <a:latin typeface="Calibri" panose="020F0502020204030204" pitchFamily="34" charset="0"/>
                <a:cs typeface="Calibri" panose="020F0502020204030204" pitchFamily="34" charset="0"/>
              </a:rPr>
              <a:t>Have a thoughtful look at these images.</a:t>
            </a:r>
            <a:endParaRPr lang="en-GB" dirty="0">
              <a:solidFill>
                <a:schemeClr val="bg2">
                  <a:lumMod val="60000"/>
                  <a:lumOff val="40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714102" y="2365178"/>
            <a:ext cx="9873216" cy="1446550"/>
          </a:xfrm>
          <a:prstGeom prst="rect">
            <a:avLst/>
          </a:prstGeom>
          <a:noFill/>
        </p:spPr>
        <p:txBody>
          <a:bodyPr wrap="square" rtlCol="0">
            <a:spAutoFit/>
          </a:bodyPr>
          <a:lstStyle/>
          <a:p>
            <a:r>
              <a:rPr lang="en-GB" sz="4400" dirty="0">
                <a:solidFill>
                  <a:schemeClr val="bg1"/>
                </a:solidFill>
                <a:latin typeface="Calibri" panose="020F0502020204030204" pitchFamily="34" charset="0"/>
                <a:cs typeface="Calibri" panose="020F0502020204030204" pitchFamily="34" charset="0"/>
              </a:rPr>
              <a:t>Which of these things do you think is the most beautiful?</a:t>
            </a:r>
          </a:p>
        </p:txBody>
      </p:sp>
      <p:pic>
        <p:nvPicPr>
          <p:cNvPr id="7" name="Picture 6"/>
          <p:cNvPicPr>
            <a:picLocks/>
          </p:cNvPicPr>
          <p:nvPr/>
        </p:nvPicPr>
        <p:blipFill>
          <a:blip r:embed="rId3"/>
          <a:stretch>
            <a:fillRect/>
          </a:stretch>
        </p:blipFill>
        <p:spPr>
          <a:xfrm>
            <a:off x="10826114" y="330350"/>
            <a:ext cx="1080000" cy="1080000"/>
          </a:xfrm>
          <a:prstGeom prst="rect">
            <a:avLst/>
          </a:prstGeom>
          <a:ln>
            <a:solidFill>
              <a:srgbClr val="000000"/>
            </a:solidFill>
          </a:ln>
        </p:spPr>
      </p:pic>
      <p:sp>
        <p:nvSpPr>
          <p:cNvPr id="6" name="TextBox 5"/>
          <p:cNvSpPr txBox="1"/>
          <p:nvPr/>
        </p:nvSpPr>
        <p:spPr>
          <a:xfrm>
            <a:off x="714102" y="4044928"/>
            <a:ext cx="9873216" cy="769441"/>
          </a:xfrm>
          <a:prstGeom prst="rect">
            <a:avLst/>
          </a:prstGeom>
          <a:noFill/>
        </p:spPr>
        <p:txBody>
          <a:bodyPr wrap="square" rtlCol="0">
            <a:spAutoFit/>
          </a:bodyPr>
          <a:lstStyle/>
          <a:p>
            <a:r>
              <a:rPr lang="en-GB" sz="4400" dirty="0">
                <a:solidFill>
                  <a:schemeClr val="bg1"/>
                </a:solidFill>
                <a:latin typeface="Calibri" panose="020F0502020204030204" pitchFamily="34" charset="0"/>
                <a:cs typeface="Calibri" panose="020F0502020204030204" pitchFamily="34" charset="0"/>
              </a:rPr>
              <a:t>What about it makes it beautiful?</a:t>
            </a:r>
          </a:p>
        </p:txBody>
      </p:sp>
    </p:spTree>
    <p:extLst>
      <p:ext uri="{BB962C8B-B14F-4D97-AF65-F5344CB8AC3E}">
        <p14:creationId xmlns:p14="http://schemas.microsoft.com/office/powerpoint/2010/main" val="3297777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026" name="Picture 2" descr="b**p | by young people for young peopleHow to Start Afresh Following a  Traumatic Event - b**p">
            <a:extLst>
              <a:ext uri="{FF2B5EF4-FFF2-40B4-BE49-F238E27FC236}">
                <a16:creationId xmlns:a16="http://schemas.microsoft.com/office/drawing/2014/main" id="{3A85FDD2-F9FC-634F-A348-59BB25931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8" y="679390"/>
            <a:ext cx="7620000" cy="5041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AB7B49-FF7B-B943-A41A-0464F7BD1D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7371" y="755875"/>
            <a:ext cx="6757254" cy="44676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f You Were To Die Today – Ryan Callahan's Blog">
            <a:extLst>
              <a:ext uri="{FF2B5EF4-FFF2-40B4-BE49-F238E27FC236}">
                <a16:creationId xmlns:a16="http://schemas.microsoft.com/office/drawing/2014/main" id="{6C327400-A13E-F84F-8FD4-B14BE94E45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6618" y="755875"/>
            <a:ext cx="6358759" cy="4769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alented Artist Vanessa Mae Creates Beautiful Paintings Of Ocean Waves">
            <a:extLst>
              <a:ext uri="{FF2B5EF4-FFF2-40B4-BE49-F238E27FC236}">
                <a16:creationId xmlns:a16="http://schemas.microsoft.com/office/drawing/2014/main" id="{DC5F2889-17CE-3D4B-B4CB-CA9962727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3317" y="524209"/>
            <a:ext cx="7325360" cy="5232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ragonflies Are an Odd Combination of Beautiful Things | Science |  Smithsonian Magazine">
            <a:extLst>
              <a:ext uri="{FF2B5EF4-FFF2-40B4-BE49-F238E27FC236}">
                <a16:creationId xmlns:a16="http://schemas.microsoft.com/office/drawing/2014/main" id="{792F79FB-62AA-4D42-8AC2-035BC3149C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6" y="755875"/>
            <a:ext cx="7620001" cy="467192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10" name="TextBox 9"/>
          <p:cNvSpPr txBox="1"/>
          <p:nvPr/>
        </p:nvSpPr>
        <p:spPr>
          <a:xfrm>
            <a:off x="1803314" y="6035905"/>
            <a:ext cx="8585364" cy="461665"/>
          </a:xfrm>
          <a:prstGeom prst="rect">
            <a:avLst/>
          </a:prstGeom>
          <a:noFill/>
        </p:spPr>
        <p:txBody>
          <a:bodyPr wrap="none" rtlCol="0">
            <a:spAutoFit/>
          </a:bodyPr>
          <a:lstStyle/>
          <a:p>
            <a:r>
              <a:rPr lang="en-GB" sz="2400" dirty="0">
                <a:solidFill>
                  <a:schemeClr val="bg1"/>
                </a:solidFill>
                <a:latin typeface="Calibri" panose="020F0502020204030204" pitchFamily="34" charset="0"/>
                <a:cs typeface="Calibri" panose="020F0502020204030204" pitchFamily="34" charset="0"/>
              </a:rPr>
              <a:t>Which do you think is the most beautiful? What makes it beautiful?</a:t>
            </a:r>
          </a:p>
        </p:txBody>
      </p:sp>
      <p:pic>
        <p:nvPicPr>
          <p:cNvPr id="12" name="Picture 11"/>
          <p:cNvPicPr>
            <a:picLocks/>
          </p:cNvPicPr>
          <p:nvPr/>
        </p:nvPicPr>
        <p:blipFill>
          <a:blip r:embed="rId8"/>
          <a:stretch>
            <a:fillRect/>
          </a:stretch>
        </p:blipFill>
        <p:spPr>
          <a:xfrm>
            <a:off x="10826114" y="330350"/>
            <a:ext cx="1080000" cy="1080000"/>
          </a:xfrm>
          <a:prstGeom prst="rect">
            <a:avLst/>
          </a:prstGeom>
          <a:ln>
            <a:solidFill>
              <a:srgbClr val="000000"/>
            </a:solidFill>
          </a:ln>
        </p:spPr>
      </p:pic>
    </p:spTree>
    <p:extLst>
      <p:ext uri="{BB962C8B-B14F-4D97-AF65-F5344CB8AC3E}">
        <p14:creationId xmlns:p14="http://schemas.microsoft.com/office/powerpoint/2010/main" val="40899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30"/>
                                        </p:tgtEl>
                                      </p:cBhvr>
                                    </p:animEffect>
                                    <p:set>
                                      <p:cBhvr>
                                        <p:cTn id="23" dur="1" fill="hold">
                                          <p:stCondLst>
                                            <p:cond delay="499"/>
                                          </p:stCondLst>
                                        </p:cTn>
                                        <p:tgtEl>
                                          <p:spTgt spid="103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500"/>
                                        <p:tgtEl>
                                          <p:spTgt spid="1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32"/>
                                        </p:tgtEl>
                                      </p:cBhvr>
                                    </p:animEffect>
                                    <p:set>
                                      <p:cBhvr>
                                        <p:cTn id="31" dur="1" fill="hold">
                                          <p:stCondLst>
                                            <p:cond delay="499"/>
                                          </p:stCondLst>
                                        </p:cTn>
                                        <p:tgtEl>
                                          <p:spTgt spid="103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34"/>
                                        </p:tgtEl>
                                      </p:cBhvr>
                                    </p:animEffect>
                                    <p:set>
                                      <p:cBhvr>
                                        <p:cTn id="39" dur="1" fill="hold">
                                          <p:stCondLst>
                                            <p:cond delay="499"/>
                                          </p:stCondLst>
                                        </p:cTn>
                                        <p:tgtEl>
                                          <p:spTgt spid="103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36"/>
                                        </p:tgtEl>
                                        <p:attrNameLst>
                                          <p:attrName>style.visibility</p:attrName>
                                        </p:attrNameLst>
                                      </p:cBhvr>
                                      <p:to>
                                        <p:strVal val="visible"/>
                                      </p:to>
                                    </p:set>
                                    <p:animEffect transition="in" filter="fade">
                                      <p:cBhvr>
                                        <p:cTn id="42"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2" name="Rectangle 1"/>
          <p:cNvSpPr/>
          <p:nvPr/>
        </p:nvSpPr>
        <p:spPr>
          <a:xfrm>
            <a:off x="1160492" y="3188143"/>
            <a:ext cx="9646096" cy="523220"/>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Does it have to take a long time to produce something beautiful?</a:t>
            </a:r>
          </a:p>
        </p:txBody>
      </p:sp>
      <p:sp>
        <p:nvSpPr>
          <p:cNvPr id="3" name="Rectangle 2"/>
          <p:cNvSpPr/>
          <p:nvPr/>
        </p:nvSpPr>
        <p:spPr>
          <a:xfrm>
            <a:off x="1905108" y="3188143"/>
            <a:ext cx="8156864" cy="523220"/>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Does something have to look beautiful to be beautiful?</a:t>
            </a:r>
          </a:p>
        </p:txBody>
      </p:sp>
      <p:sp>
        <p:nvSpPr>
          <p:cNvPr id="4" name="Rectangle 3"/>
          <p:cNvSpPr/>
          <p:nvPr/>
        </p:nvSpPr>
        <p:spPr>
          <a:xfrm>
            <a:off x="1260663" y="3185224"/>
            <a:ext cx="9298237" cy="523220"/>
          </a:xfrm>
          <a:prstGeom prst="rect">
            <a:avLst/>
          </a:prstGeom>
        </p:spPr>
        <p:txBody>
          <a:bodyPr wrap="square">
            <a:spAutoFit/>
          </a:bodyPr>
          <a:lstStyle/>
          <a:p>
            <a:r>
              <a:rPr lang="en-GB" sz="2800" dirty="0">
                <a:solidFill>
                  <a:schemeClr val="bg1"/>
                </a:solidFill>
                <a:latin typeface="Calibri" panose="020F0502020204030204" pitchFamily="34" charset="0"/>
                <a:cs typeface="Calibri" panose="020F0502020204030204" pitchFamily="34" charset="0"/>
              </a:rPr>
              <a:t>Are the most beautiful things created by humans or by nature?</a:t>
            </a:r>
          </a:p>
        </p:txBody>
      </p:sp>
      <p:pic>
        <p:nvPicPr>
          <p:cNvPr id="7" name="Picture 12" descr="Dragonflies Are an Odd Combination of Beautiful Things | Science |  Smithsonian Magazine">
            <a:extLst>
              <a:ext uri="{FF2B5EF4-FFF2-40B4-BE49-F238E27FC236}">
                <a16:creationId xmlns:a16="http://schemas.microsoft.com/office/drawing/2014/main" id="{792F79FB-62AA-4D42-8AC2-035BC3149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1350" y="4019491"/>
            <a:ext cx="3868432" cy="23717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Talented Artist Vanessa Mae Creates Beautiful Paintings Of Ocean Waves">
            <a:extLst>
              <a:ext uri="{FF2B5EF4-FFF2-40B4-BE49-F238E27FC236}">
                <a16:creationId xmlns:a16="http://schemas.microsoft.com/office/drawing/2014/main" id="{DC5F2889-17CE-3D4B-B4CB-CA9962727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443" y="345927"/>
            <a:ext cx="3644691" cy="2603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f You Were To Die Today – Ryan Callahan's Blog">
            <a:extLst>
              <a:ext uri="{FF2B5EF4-FFF2-40B4-BE49-F238E27FC236}">
                <a16:creationId xmlns:a16="http://schemas.microsoft.com/office/drawing/2014/main" id="{6C327400-A13E-F84F-8FD4-B14BE94E45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536" y="344029"/>
            <a:ext cx="3468101" cy="2601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A5AB7B49-FF7B-B943-A41A-0464F7BD1D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6477" y="348202"/>
            <a:ext cx="3934126" cy="2601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p | by young people for young peopleHow to Start Afresh Following a  Traumatic Event - b**p">
            <a:extLst>
              <a:ext uri="{FF2B5EF4-FFF2-40B4-BE49-F238E27FC236}">
                <a16:creationId xmlns:a16="http://schemas.microsoft.com/office/drawing/2014/main" id="{3A85FDD2-F9FC-634F-A348-59BB25931F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1803" y="4019491"/>
            <a:ext cx="3619281" cy="23947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05892" y="2980092"/>
            <a:ext cx="7534178" cy="954107"/>
          </a:xfrm>
          <a:prstGeom prst="rect">
            <a:avLst/>
          </a:prstGeom>
          <a:noFill/>
        </p:spPr>
        <p:txBody>
          <a:bodyPr wrap="none" rtlCol="0">
            <a:spAutoFit/>
          </a:bodyPr>
          <a:lstStyle/>
          <a:p>
            <a:r>
              <a:rPr lang="en-GB" sz="2800" dirty="0">
                <a:solidFill>
                  <a:schemeClr val="bg1"/>
                </a:solidFill>
                <a:latin typeface="Calibri" panose="020F0502020204030204" pitchFamily="34" charset="0"/>
                <a:cs typeface="Calibri" panose="020F0502020204030204" pitchFamily="34" charset="0"/>
              </a:rPr>
              <a:t>Which of these do you think is the most beautiful?</a:t>
            </a:r>
          </a:p>
          <a:p>
            <a:r>
              <a:rPr lang="en-GB" sz="2800" dirty="0">
                <a:solidFill>
                  <a:schemeClr val="bg1"/>
                </a:solidFill>
                <a:latin typeface="Calibri" panose="020F0502020204030204" pitchFamily="34" charset="0"/>
                <a:cs typeface="Calibri" panose="020F0502020204030204" pitchFamily="34" charset="0"/>
              </a:rPr>
              <a:t>What makes it beautiful?</a:t>
            </a:r>
          </a:p>
        </p:txBody>
      </p:sp>
    </p:spTree>
    <p:extLst>
      <p:ext uri="{BB962C8B-B14F-4D97-AF65-F5344CB8AC3E}">
        <p14:creationId xmlns:p14="http://schemas.microsoft.com/office/powerpoint/2010/main" val="21103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4" grpId="1"/>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3" name="TextBox 2"/>
          <p:cNvSpPr txBox="1"/>
          <p:nvPr/>
        </p:nvSpPr>
        <p:spPr>
          <a:xfrm>
            <a:off x="1102913" y="1994262"/>
            <a:ext cx="9738361" cy="3539430"/>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Beauty can be found everywhere and absolutely anyone can be creative.  We all have special talents – sometimes it takes a while for us to discover what they truly are, but they do reveal themselves eventually.  Taking a quiet moment to appreciate the joy of our favourite song or the beauty of a painting is one of the simplest gifts that we are given and one that we could practice every day.</a:t>
            </a:r>
          </a:p>
        </p:txBody>
      </p:sp>
      <p:sp>
        <p:nvSpPr>
          <p:cNvPr id="4" name="TextBox 3"/>
          <p:cNvSpPr txBox="1"/>
          <p:nvPr/>
        </p:nvSpPr>
        <p:spPr>
          <a:xfrm>
            <a:off x="1102913" y="1171361"/>
            <a:ext cx="4830425" cy="646331"/>
          </a:xfrm>
          <a:prstGeom prst="rect">
            <a:avLst/>
          </a:prstGeom>
          <a:noFill/>
        </p:spPr>
        <p:txBody>
          <a:bodyPr wrap="none" rtlCol="0">
            <a:spAutoFit/>
          </a:bodyPr>
          <a:lstStyle/>
          <a:p>
            <a:r>
              <a:rPr lang="en-GB" sz="3600" u="sng" dirty="0">
                <a:solidFill>
                  <a:schemeClr val="bg2">
                    <a:lumMod val="60000"/>
                    <a:lumOff val="40000"/>
                  </a:schemeClr>
                </a:solidFill>
                <a:latin typeface="Calibri" panose="020F0502020204030204" pitchFamily="34" charset="0"/>
                <a:cs typeface="Calibri" panose="020F0502020204030204" pitchFamily="34" charset="0"/>
              </a:rPr>
              <a:t>A thought to take away…</a:t>
            </a:r>
          </a:p>
        </p:txBody>
      </p:sp>
      <p:pic>
        <p:nvPicPr>
          <p:cNvPr id="6" name="Picture 5"/>
          <p:cNvPicPr>
            <a:picLocks/>
          </p:cNvPicPr>
          <p:nvPr/>
        </p:nvPicPr>
        <p:blipFill>
          <a:blip r:embed="rId3"/>
          <a:stretch>
            <a:fillRect/>
          </a:stretch>
        </p:blipFill>
        <p:spPr>
          <a:xfrm>
            <a:off x="10826114" y="330350"/>
            <a:ext cx="1080000" cy="1080000"/>
          </a:xfrm>
          <a:prstGeom prst="rect">
            <a:avLst/>
          </a:prstGeom>
          <a:ln>
            <a:solidFill>
              <a:srgbClr val="000000"/>
            </a:solidFill>
          </a:ln>
        </p:spPr>
      </p:pic>
    </p:spTree>
    <p:extLst>
      <p:ext uri="{BB962C8B-B14F-4D97-AF65-F5344CB8AC3E}">
        <p14:creationId xmlns:p14="http://schemas.microsoft.com/office/powerpoint/2010/main" val="23434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3" name="TextBox 2"/>
          <p:cNvSpPr txBox="1"/>
          <p:nvPr/>
        </p:nvSpPr>
        <p:spPr>
          <a:xfrm>
            <a:off x="952671" y="438381"/>
            <a:ext cx="9738361" cy="6001643"/>
          </a:xfrm>
          <a:prstGeom prst="rect">
            <a:avLst/>
          </a:prstGeom>
          <a:noFill/>
        </p:spPr>
        <p:txBody>
          <a:bodyPr wrap="square" rtlCol="0">
            <a:spAutoFit/>
          </a:bodyPr>
          <a:lstStyle/>
          <a:p>
            <a:r>
              <a:rPr lang="en-GB" sz="3200" u="sng" dirty="0">
                <a:solidFill>
                  <a:schemeClr val="bg2">
                    <a:lumMod val="60000"/>
                    <a:lumOff val="40000"/>
                  </a:schemeClr>
                </a:solidFill>
                <a:latin typeface="Calibri" panose="020F0502020204030204" pitchFamily="34" charset="0"/>
                <a:cs typeface="Calibri" panose="020F0502020204030204" pitchFamily="34" charset="0"/>
              </a:rPr>
              <a:t>Today’s Challenge</a:t>
            </a:r>
          </a:p>
          <a:p>
            <a:r>
              <a:rPr lang="en-GB" sz="3200" dirty="0">
                <a:solidFill>
                  <a:schemeClr val="bg2">
                    <a:lumMod val="60000"/>
                    <a:lumOff val="40000"/>
                  </a:schemeClr>
                </a:solidFill>
                <a:latin typeface="Calibri" panose="020F0502020204030204" pitchFamily="34" charset="0"/>
                <a:cs typeface="Calibri" panose="020F0502020204030204" pitchFamily="34" charset="0"/>
              </a:rPr>
              <a:t>If you would like to join in with today’s challenge, </a:t>
            </a:r>
          </a:p>
          <a:p>
            <a:r>
              <a:rPr lang="en-GB" sz="3200" dirty="0">
                <a:solidFill>
                  <a:schemeClr val="bg2">
                    <a:lumMod val="60000"/>
                    <a:lumOff val="40000"/>
                  </a:schemeClr>
                </a:solidFill>
                <a:latin typeface="Calibri" panose="020F0502020204030204" pitchFamily="34" charset="0"/>
                <a:cs typeface="Calibri" panose="020F0502020204030204" pitchFamily="34" charset="0"/>
              </a:rPr>
              <a:t>why don’t you:</a:t>
            </a:r>
          </a:p>
          <a:p>
            <a:pPr marL="285750" indent="-285750">
              <a:buFont typeface="Arial" panose="020B0604020202020204" pitchFamily="34" charset="0"/>
              <a:buChar char="•"/>
            </a:pPr>
            <a:endParaRPr lang="en-GB" sz="3200" dirty="0">
              <a:solidFill>
                <a:srgbClr val="FFFF00"/>
              </a:solidFill>
              <a:latin typeface="Calibri" panose="020F0502020204030204" pitchFamily="34" charset="0"/>
              <a:cs typeface="Calibri" panose="020F0502020204030204" pitchFamily="34" charset="0"/>
            </a:endParaRPr>
          </a:p>
          <a:p>
            <a:r>
              <a:rPr lang="en-GB" sz="3200" dirty="0">
                <a:solidFill>
                  <a:schemeClr val="bg1"/>
                </a:solidFill>
                <a:latin typeface="Calibri" panose="020F0502020204030204" pitchFamily="34" charset="0"/>
                <a:cs typeface="Calibri" panose="020F0502020204030204" pitchFamily="34" charset="0"/>
              </a:rPr>
              <a:t>Recreate your favourite poster, piece of art or album cover and put it in a frame for your bedroom wall.</a:t>
            </a:r>
          </a:p>
          <a:p>
            <a:pPr marL="285750" indent="-285750">
              <a:buFont typeface="Arial" panose="020B0604020202020204" pitchFamily="34" charset="0"/>
              <a:buChar char="•"/>
            </a:pPr>
            <a:endParaRPr lang="en-GB" sz="3200" dirty="0">
              <a:solidFill>
                <a:schemeClr val="bg1"/>
              </a:solidFill>
              <a:latin typeface="Calibri" panose="020F0502020204030204" pitchFamily="34" charset="0"/>
              <a:cs typeface="Calibri" panose="020F0502020204030204" pitchFamily="34" charset="0"/>
            </a:endParaRPr>
          </a:p>
          <a:p>
            <a:pPr algn="ctr"/>
            <a:r>
              <a:rPr lang="en-GB" sz="3200" dirty="0">
                <a:solidFill>
                  <a:schemeClr val="accent6">
                    <a:lumMod val="60000"/>
                    <a:lumOff val="40000"/>
                  </a:schemeClr>
                </a:solidFill>
                <a:latin typeface="Calibri" panose="020F0502020204030204" pitchFamily="34" charset="0"/>
                <a:cs typeface="Calibri" panose="020F0502020204030204" pitchFamily="34" charset="0"/>
              </a:rPr>
              <a:t>or</a:t>
            </a:r>
          </a:p>
          <a:p>
            <a:pPr marL="285750" indent="-285750">
              <a:buFont typeface="Arial" panose="020B0604020202020204" pitchFamily="34" charset="0"/>
              <a:buChar char="•"/>
            </a:pPr>
            <a:endParaRPr lang="en-GB" sz="3200" dirty="0">
              <a:solidFill>
                <a:schemeClr val="bg1"/>
              </a:solidFill>
              <a:latin typeface="Calibri" panose="020F0502020204030204" pitchFamily="34" charset="0"/>
              <a:cs typeface="Calibri" panose="020F0502020204030204" pitchFamily="34" charset="0"/>
            </a:endParaRPr>
          </a:p>
          <a:p>
            <a:r>
              <a:rPr lang="en-GB" sz="3200" dirty="0">
                <a:solidFill>
                  <a:schemeClr val="bg1"/>
                </a:solidFill>
                <a:latin typeface="Calibri" panose="020F0502020204030204" pitchFamily="34" charset="0"/>
                <a:cs typeface="Calibri" panose="020F0502020204030204" pitchFamily="34" charset="0"/>
              </a:rPr>
              <a:t>Wrap up in your warmest clothes and ask an adult at home to take you somewhere to watch the sun go down or to look at the stars in the night sky.</a:t>
            </a:r>
          </a:p>
        </p:txBody>
      </p:sp>
      <p:pic>
        <p:nvPicPr>
          <p:cNvPr id="5" name="Picture 4"/>
          <p:cNvPicPr>
            <a:picLocks/>
          </p:cNvPicPr>
          <p:nvPr/>
        </p:nvPicPr>
        <p:blipFill>
          <a:blip r:embed="rId3"/>
          <a:stretch>
            <a:fillRect/>
          </a:stretch>
        </p:blipFill>
        <p:spPr>
          <a:xfrm>
            <a:off x="10826114" y="330350"/>
            <a:ext cx="1080000" cy="1080000"/>
          </a:xfrm>
          <a:prstGeom prst="rect">
            <a:avLst/>
          </a:prstGeom>
          <a:ln>
            <a:solidFill>
              <a:srgbClr val="000000"/>
            </a:solidFill>
          </a:ln>
        </p:spPr>
      </p:pic>
    </p:spTree>
    <p:extLst>
      <p:ext uri="{BB962C8B-B14F-4D97-AF65-F5344CB8AC3E}">
        <p14:creationId xmlns:p14="http://schemas.microsoft.com/office/powerpoint/2010/main" val="22365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3" name="TextBox 2"/>
          <p:cNvSpPr txBox="1"/>
          <p:nvPr/>
        </p:nvSpPr>
        <p:spPr>
          <a:xfrm>
            <a:off x="6089073" y="1789376"/>
            <a:ext cx="5636764" cy="3539430"/>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Loving God, </a:t>
            </a:r>
          </a:p>
          <a:p>
            <a:r>
              <a:rPr lang="en-GB" sz="3200" dirty="0">
                <a:solidFill>
                  <a:schemeClr val="bg1"/>
                </a:solidFill>
                <a:latin typeface="Calibri" panose="020F0502020204030204" pitchFamily="34" charset="0"/>
                <a:cs typeface="Calibri" panose="020F0502020204030204" pitchFamily="34" charset="0"/>
              </a:rPr>
              <a:t>Help us to learn from you </a:t>
            </a:r>
          </a:p>
          <a:p>
            <a:r>
              <a:rPr lang="en-GB" sz="3200" dirty="0">
                <a:solidFill>
                  <a:schemeClr val="bg1"/>
                </a:solidFill>
                <a:latin typeface="Calibri" panose="020F0502020204030204" pitchFamily="34" charset="0"/>
                <a:cs typeface="Calibri" panose="020F0502020204030204" pitchFamily="34" charset="0"/>
              </a:rPr>
              <a:t>the habit of </a:t>
            </a:r>
            <a:r>
              <a:rPr lang="en-GB" sz="3200" b="1" dirty="0">
                <a:solidFill>
                  <a:srgbClr val="FFFF00"/>
                </a:solidFill>
                <a:latin typeface="Calibri" panose="020F0502020204030204" pitchFamily="34" charset="0"/>
                <a:cs typeface="Calibri" panose="020F0502020204030204" pitchFamily="34" charset="0"/>
              </a:rPr>
              <a:t>creating</a:t>
            </a:r>
          </a:p>
          <a:p>
            <a:r>
              <a:rPr lang="en-GB" sz="3200" dirty="0">
                <a:solidFill>
                  <a:schemeClr val="bg1"/>
                </a:solidFill>
                <a:latin typeface="Calibri" panose="020F0502020204030204" pitchFamily="34" charset="0"/>
                <a:cs typeface="Calibri" panose="020F0502020204030204" pitchFamily="34" charset="0"/>
              </a:rPr>
              <a:t>so that the rhythm of our lives can match </a:t>
            </a:r>
          </a:p>
          <a:p>
            <a:r>
              <a:rPr lang="en-GB" sz="3200" dirty="0">
                <a:solidFill>
                  <a:schemeClr val="bg1"/>
                </a:solidFill>
                <a:latin typeface="Calibri" panose="020F0502020204030204" pitchFamily="34" charset="0"/>
                <a:cs typeface="Calibri" panose="020F0502020204030204" pitchFamily="34" charset="0"/>
              </a:rPr>
              <a:t>the rhythm of your heart of love.</a:t>
            </a:r>
          </a:p>
          <a:p>
            <a:r>
              <a:rPr lang="en-GB" sz="3200" dirty="0">
                <a:solidFill>
                  <a:schemeClr val="bg1"/>
                </a:solidFill>
                <a:latin typeface="Calibri" panose="020F0502020204030204" pitchFamily="34" charset="0"/>
                <a:cs typeface="Calibri" panose="020F0502020204030204" pitchFamily="34" charset="0"/>
              </a:rPr>
              <a:t>Amen</a:t>
            </a:r>
          </a:p>
        </p:txBody>
      </p:sp>
      <p:sp>
        <p:nvSpPr>
          <p:cNvPr id="4" name="Rectangle 3"/>
          <p:cNvSpPr/>
          <p:nvPr/>
        </p:nvSpPr>
        <p:spPr>
          <a:xfrm>
            <a:off x="6003005" y="1141471"/>
            <a:ext cx="4469493" cy="584775"/>
          </a:xfrm>
          <a:prstGeom prst="rect">
            <a:avLst/>
          </a:prstGeom>
        </p:spPr>
        <p:txBody>
          <a:bodyPr wrap="none">
            <a:spAutoFit/>
          </a:bodyPr>
          <a:lstStyle/>
          <a:p>
            <a:r>
              <a:rPr lang="en-GB" sz="3200" u="sng" dirty="0">
                <a:solidFill>
                  <a:schemeClr val="bg2">
                    <a:lumMod val="60000"/>
                    <a:lumOff val="40000"/>
                  </a:schemeClr>
                </a:solidFill>
                <a:latin typeface="Calibri" panose="020F0502020204030204" pitchFamily="34" charset="0"/>
                <a:cs typeface="Calibri" panose="020F0502020204030204" pitchFamily="34" charset="0"/>
              </a:rPr>
              <a:t>The Rhythm of Life Prayer</a:t>
            </a:r>
          </a:p>
        </p:txBody>
      </p:sp>
      <p:sp>
        <p:nvSpPr>
          <p:cNvPr id="6" name="Rectangle 5"/>
          <p:cNvSpPr/>
          <p:nvPr/>
        </p:nvSpPr>
        <p:spPr>
          <a:xfrm>
            <a:off x="600635" y="1126649"/>
            <a:ext cx="3518527" cy="584775"/>
          </a:xfrm>
          <a:prstGeom prst="rect">
            <a:avLst/>
          </a:prstGeom>
        </p:spPr>
        <p:txBody>
          <a:bodyPr wrap="none">
            <a:spAutoFit/>
          </a:bodyPr>
          <a:lstStyle/>
          <a:p>
            <a:r>
              <a:rPr lang="en-GB" sz="3200" u="sng" dirty="0">
                <a:solidFill>
                  <a:schemeClr val="bg2">
                    <a:lumMod val="60000"/>
                    <a:lumOff val="40000"/>
                  </a:schemeClr>
                </a:solidFill>
                <a:latin typeface="Calibri" panose="020F0502020204030204" pitchFamily="34" charset="0"/>
                <a:cs typeface="Calibri" panose="020F0502020204030204" pitchFamily="34" charset="0"/>
              </a:rPr>
              <a:t>A Prayer for the Day</a:t>
            </a:r>
          </a:p>
        </p:txBody>
      </p:sp>
      <p:sp>
        <p:nvSpPr>
          <p:cNvPr id="7" name="TextBox 6"/>
          <p:cNvSpPr txBox="1"/>
          <p:nvPr/>
        </p:nvSpPr>
        <p:spPr>
          <a:xfrm>
            <a:off x="582706" y="1789376"/>
            <a:ext cx="5038165" cy="4031873"/>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Dear Lord,</a:t>
            </a:r>
          </a:p>
          <a:p>
            <a:r>
              <a:rPr lang="en-GB" sz="3200" dirty="0">
                <a:solidFill>
                  <a:schemeClr val="bg1"/>
                </a:solidFill>
                <a:latin typeface="Calibri" panose="020F0502020204030204" pitchFamily="34" charset="0"/>
                <a:cs typeface="Calibri" panose="020F0502020204030204" pitchFamily="34" charset="0"/>
              </a:rPr>
              <a:t>Help me to live this day with</a:t>
            </a:r>
          </a:p>
          <a:p>
            <a:r>
              <a:rPr lang="en-GB" sz="3200" dirty="0">
                <a:solidFill>
                  <a:schemeClr val="bg1"/>
                </a:solidFill>
                <a:latin typeface="Calibri" panose="020F0502020204030204" pitchFamily="34" charset="0"/>
                <a:cs typeface="Calibri" panose="020F0502020204030204" pitchFamily="34" charset="0"/>
              </a:rPr>
              <a:t>thanksgiving in my soul,</a:t>
            </a:r>
          </a:p>
          <a:p>
            <a:r>
              <a:rPr lang="en-GB" sz="3200" dirty="0">
                <a:solidFill>
                  <a:schemeClr val="bg1"/>
                </a:solidFill>
                <a:latin typeface="Calibri" panose="020F0502020204030204" pitchFamily="34" charset="0"/>
                <a:cs typeface="Calibri" panose="020F0502020204030204" pitchFamily="34" charset="0"/>
              </a:rPr>
              <a:t>compassion in my heart and</a:t>
            </a:r>
          </a:p>
          <a:p>
            <a:r>
              <a:rPr lang="en-GB" sz="3200" dirty="0">
                <a:solidFill>
                  <a:schemeClr val="bg1"/>
                </a:solidFill>
                <a:latin typeface="Calibri" panose="020F0502020204030204" pitchFamily="34" charset="0"/>
                <a:cs typeface="Calibri" panose="020F0502020204030204" pitchFamily="34" charset="0"/>
              </a:rPr>
              <a:t>creativity in my mind.</a:t>
            </a:r>
          </a:p>
          <a:p>
            <a:r>
              <a:rPr lang="en-GB" sz="3200" dirty="0">
                <a:solidFill>
                  <a:schemeClr val="bg1"/>
                </a:solidFill>
                <a:latin typeface="Calibri" panose="020F0502020204030204" pitchFamily="34" charset="0"/>
                <a:cs typeface="Calibri" panose="020F0502020204030204" pitchFamily="34" charset="0"/>
              </a:rPr>
              <a:t>Help </a:t>
            </a:r>
            <a:r>
              <a:rPr lang="en-GB" sz="3200">
                <a:solidFill>
                  <a:schemeClr val="bg1"/>
                </a:solidFill>
                <a:latin typeface="Calibri" panose="020F0502020204030204" pitchFamily="34" charset="0"/>
                <a:cs typeface="Calibri" panose="020F0502020204030204" pitchFamily="34" charset="0"/>
              </a:rPr>
              <a:t>me to see </a:t>
            </a:r>
            <a:r>
              <a:rPr lang="en-GB" sz="3200" dirty="0">
                <a:solidFill>
                  <a:schemeClr val="bg1"/>
                </a:solidFill>
                <a:latin typeface="Calibri" panose="020F0502020204030204" pitchFamily="34" charset="0"/>
                <a:cs typeface="Calibri" panose="020F0502020204030204" pitchFamily="34" charset="0"/>
              </a:rPr>
              <a:t>the wonder of your work in all I do.</a:t>
            </a:r>
          </a:p>
          <a:p>
            <a:r>
              <a:rPr lang="en-GB" sz="3200" dirty="0">
                <a:solidFill>
                  <a:schemeClr val="bg1"/>
                </a:solidFill>
                <a:latin typeface="Calibri" panose="020F0502020204030204" pitchFamily="34" charset="0"/>
                <a:cs typeface="Calibri" panose="020F0502020204030204" pitchFamily="34" charset="0"/>
              </a:rPr>
              <a:t>Amen</a:t>
            </a:r>
          </a:p>
        </p:txBody>
      </p:sp>
      <p:sp>
        <p:nvSpPr>
          <p:cNvPr id="8" name="Rectangle 7"/>
          <p:cNvSpPr/>
          <p:nvPr/>
        </p:nvSpPr>
        <p:spPr>
          <a:xfrm>
            <a:off x="600635" y="302880"/>
            <a:ext cx="9515554" cy="584775"/>
          </a:xfrm>
          <a:prstGeom prst="rect">
            <a:avLst/>
          </a:prstGeom>
        </p:spPr>
        <p:txBody>
          <a:bodyPr wrap="none">
            <a:spAutoFit/>
          </a:body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p>
        </p:txBody>
      </p:sp>
      <p:pic>
        <p:nvPicPr>
          <p:cNvPr id="10" name="Picture 9"/>
          <p:cNvPicPr>
            <a:picLocks/>
          </p:cNvPicPr>
          <p:nvPr/>
        </p:nvPicPr>
        <p:blipFill>
          <a:blip r:embed="rId3"/>
          <a:stretch>
            <a:fillRect/>
          </a:stretch>
        </p:blipFill>
        <p:spPr>
          <a:xfrm>
            <a:off x="10826114" y="330350"/>
            <a:ext cx="1080000" cy="1080000"/>
          </a:xfrm>
          <a:prstGeom prst="rect">
            <a:avLst/>
          </a:prstGeom>
          <a:ln>
            <a:solidFill>
              <a:srgbClr val="000000"/>
            </a:solidFill>
          </a:ln>
        </p:spPr>
      </p:pic>
    </p:spTree>
    <p:extLst>
      <p:ext uri="{BB962C8B-B14F-4D97-AF65-F5344CB8AC3E}">
        <p14:creationId xmlns:p14="http://schemas.microsoft.com/office/powerpoint/2010/main" val="25027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3" name="TextBox 4"/>
          <p:cNvSpPr txBox="1"/>
          <p:nvPr/>
        </p:nvSpPr>
        <p:spPr>
          <a:xfrm>
            <a:off x="221685" y="1691707"/>
            <a:ext cx="8164670" cy="286232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r>
              <a:rPr lang="en-GB" sz="1800" b="1" dirty="0">
                <a:solidFill>
                  <a:schemeClr val="bg1"/>
                </a:solidFill>
              </a:rPr>
              <a:t>This resource was produced by the Diocese of Leeds Education Team.</a:t>
            </a:r>
          </a:p>
          <a:p>
            <a:r>
              <a:rPr lang="en-GB" sz="1800" b="1" dirty="0">
                <a:solidFill>
                  <a:schemeClr val="bg1"/>
                </a:solidFill>
              </a:rPr>
              <a:t>For more information about this or future resources, </a:t>
            </a:r>
          </a:p>
          <a:p>
            <a:r>
              <a:rPr lang="en-GB" sz="1800" b="1" dirty="0">
                <a:solidFill>
                  <a:schemeClr val="bg1"/>
                </a:solidFill>
              </a:rPr>
              <a:t>please contact your named adviser:</a:t>
            </a:r>
          </a:p>
          <a:p>
            <a:endParaRPr lang="en-GB" sz="1800" b="1" dirty="0">
              <a:solidFill>
                <a:schemeClr val="bg1"/>
              </a:solidFill>
            </a:endParaRPr>
          </a:p>
          <a:p>
            <a:r>
              <a:rPr lang="en-GB" sz="1800" b="1" dirty="0">
                <a:solidFill>
                  <a:schemeClr val="bg1"/>
                </a:solidFill>
              </a:rPr>
              <a:t>simone.bennett@leeds.anglican.org</a:t>
            </a:r>
          </a:p>
          <a:p>
            <a:r>
              <a:rPr lang="en-GB" sz="1800" b="1" dirty="0">
                <a:solidFill>
                  <a:schemeClr val="bg1"/>
                </a:solidFill>
              </a:rPr>
              <a:t>simon.sloan@leeds.anglican.org</a:t>
            </a:r>
          </a:p>
          <a:p>
            <a:r>
              <a:rPr lang="en-GB" sz="1800" b="1" dirty="0">
                <a:solidFill>
                  <a:schemeClr val="bg1"/>
                </a:solidFill>
              </a:rPr>
              <a:t>darren.dudman@leeds.anglican.org</a:t>
            </a:r>
          </a:p>
          <a:p>
            <a:r>
              <a:rPr lang="en-GB" sz="1800" b="1" dirty="0">
                <a:solidFill>
                  <a:schemeClr val="bg1"/>
                </a:solidFill>
              </a:rPr>
              <a:t>janet.tringham@leeds.anglican.org</a:t>
            </a:r>
          </a:p>
          <a:p>
            <a:r>
              <a:rPr lang="en-GB" sz="1800" b="1" dirty="0">
                <a:solidFill>
                  <a:schemeClr val="bg1"/>
                </a:solidFill>
              </a:rPr>
              <a:t>lee.talbot@leeds.anglican.org</a:t>
            </a:r>
          </a:p>
          <a:p>
            <a:r>
              <a:rPr lang="en-GB" sz="1800" b="1" dirty="0">
                <a:solidFill>
                  <a:schemeClr val="bg1"/>
                </a:solidFill>
              </a:rPr>
              <a:t>rupert.madeley@leeds.anglican.org</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9717" y="5503498"/>
            <a:ext cx="2208530" cy="1043940"/>
          </a:xfrm>
          <a:prstGeom prst="rect">
            <a:avLst/>
          </a:prstGeom>
        </p:spPr>
      </p:pic>
    </p:spTree>
    <p:extLst>
      <p:ext uri="{BB962C8B-B14F-4D97-AF65-F5344CB8AC3E}">
        <p14:creationId xmlns:p14="http://schemas.microsoft.com/office/powerpoint/2010/main" val="364160183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ristmas 2016 special">
  <a:themeElements>
    <a:clrScheme name="Custom 347">
      <a:dk1>
        <a:srgbClr val="40234C"/>
      </a:dk1>
      <a:lt1>
        <a:srgbClr val="FFFFFF"/>
      </a:lt1>
      <a:dk2>
        <a:srgbClr val="FFDD92"/>
      </a:dk2>
      <a:lt2>
        <a:srgbClr val="FFFCF7"/>
      </a:lt2>
      <a:accent1>
        <a:srgbClr val="DCB9E3"/>
      </a:accent1>
      <a:accent2>
        <a:srgbClr val="69397D"/>
      </a:accent2>
      <a:accent3>
        <a:srgbClr val="40234C"/>
      </a:accent3>
      <a:accent4>
        <a:srgbClr val="FFF3E3"/>
      </a:accent4>
      <a:accent5>
        <a:srgbClr val="FFE8CA"/>
      </a:accent5>
      <a:accent6>
        <a:srgbClr val="FFDD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E9F092-7A27-4FF7-BC6D-C18CDCCC2D8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f09416-ac08-49d6-afd3-25b9b32af968"/>
    <ds:schemaRef ds:uri="http://purl.org/dc/terms/"/>
    <ds:schemaRef ds:uri="b6ed18a8-783b-4a81-89cd-e7f1a6e75ffa"/>
    <ds:schemaRef ds:uri="http://www.w3.org/XML/1998/namespace"/>
    <ds:schemaRef ds:uri="http://purl.org/dc/dcmitype/"/>
  </ds:schemaRefs>
</ds:datastoreItem>
</file>

<file path=customXml/itemProps2.xml><?xml version="1.0" encoding="utf-8"?>
<ds:datastoreItem xmlns:ds="http://schemas.openxmlformats.org/officeDocument/2006/customXml" ds:itemID="{77549AD8-5721-4000-831B-10C94C6E4415}">
  <ds:schemaRefs>
    <ds:schemaRef ds:uri="http://schemas.microsoft.com/sharepoint/v3/contenttype/forms"/>
  </ds:schemaRefs>
</ds:datastoreItem>
</file>

<file path=customXml/itemProps3.xml><?xml version="1.0" encoding="utf-8"?>
<ds:datastoreItem xmlns:ds="http://schemas.openxmlformats.org/officeDocument/2006/customXml" ds:itemID="{1D90FC68-40D0-45AE-8A81-1D90343B4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865</TotalTime>
  <Words>442</Words>
  <Application>Microsoft Macintosh PowerPoint</Application>
  <PresentationFormat>Widescreen</PresentationFormat>
  <Paragraphs>54</Paragraphs>
  <Slides>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Bodoni MT</vt:lpstr>
      <vt:lpstr>Calibri</vt:lpstr>
      <vt:lpstr>Calibri Light</vt:lpstr>
      <vt:lpstr>Playfair Display</vt:lpstr>
      <vt:lpstr>Playfair Display SC</vt:lpstr>
      <vt:lpstr>Office Theme</vt:lpstr>
      <vt:lpstr>Christmas 2016 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Headteacher Grewelthorpe and Fountains CofE Primary Schools</cp:lastModifiedBy>
  <cp:revision>70</cp:revision>
  <dcterms:created xsi:type="dcterms:W3CDTF">2020-10-13T08:47:37Z</dcterms:created>
  <dcterms:modified xsi:type="dcterms:W3CDTF">2020-12-03T08:59:40Z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