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2" r:id="rId3"/>
    <p:sldId id="256"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85" d="100"/>
          <a:sy n="85" d="100"/>
        </p:scale>
        <p:origin x="13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64C49-07C0-4821-BA35-ACDCD48A36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DB62E68-5EB4-4AA7-853E-B33ACE5FED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BCF176A-CD98-4867-BCC3-82E7DC779A4F}"/>
              </a:ext>
            </a:extLst>
          </p:cNvPr>
          <p:cNvSpPr>
            <a:spLocks noGrp="1"/>
          </p:cNvSpPr>
          <p:nvPr>
            <p:ph type="dt" sz="half" idx="10"/>
          </p:nvPr>
        </p:nvSpPr>
        <p:spPr/>
        <p:txBody>
          <a:bodyPr/>
          <a:lstStyle/>
          <a:p>
            <a:fld id="{9AFBBFD5-AF85-413C-97A9-1647E69EF5C8}" type="datetimeFigureOut">
              <a:rPr lang="en-GB" smtClean="0"/>
              <a:t>24/01/2021</a:t>
            </a:fld>
            <a:endParaRPr lang="en-GB"/>
          </a:p>
        </p:txBody>
      </p:sp>
      <p:sp>
        <p:nvSpPr>
          <p:cNvPr id="5" name="Footer Placeholder 4">
            <a:extLst>
              <a:ext uri="{FF2B5EF4-FFF2-40B4-BE49-F238E27FC236}">
                <a16:creationId xmlns:a16="http://schemas.microsoft.com/office/drawing/2014/main" id="{AE99A00B-3DE0-4B3A-AE67-9141171F2F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9CA379-2C54-43FF-AC04-5442984154AC}"/>
              </a:ext>
            </a:extLst>
          </p:cNvPr>
          <p:cNvSpPr>
            <a:spLocks noGrp="1"/>
          </p:cNvSpPr>
          <p:nvPr>
            <p:ph type="sldNum" sz="quarter" idx="12"/>
          </p:nvPr>
        </p:nvSpPr>
        <p:spPr/>
        <p:txBody>
          <a:bodyPr/>
          <a:lstStyle/>
          <a:p>
            <a:fld id="{AF09BB71-B42E-44E2-BEFA-5A59D4A4BD76}" type="slidenum">
              <a:rPr lang="en-GB" smtClean="0"/>
              <a:t>‹#›</a:t>
            </a:fld>
            <a:endParaRPr lang="en-GB"/>
          </a:p>
        </p:txBody>
      </p:sp>
    </p:spTree>
    <p:extLst>
      <p:ext uri="{BB962C8B-B14F-4D97-AF65-F5344CB8AC3E}">
        <p14:creationId xmlns:p14="http://schemas.microsoft.com/office/powerpoint/2010/main" val="2757270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91BC1-DC2A-4A9B-8134-644A3950723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0D170B5-AF47-4E9F-BF11-CA47A9D90C3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9030EA-8618-406B-8F90-04A712E70F32}"/>
              </a:ext>
            </a:extLst>
          </p:cNvPr>
          <p:cNvSpPr>
            <a:spLocks noGrp="1"/>
          </p:cNvSpPr>
          <p:nvPr>
            <p:ph type="dt" sz="half" idx="10"/>
          </p:nvPr>
        </p:nvSpPr>
        <p:spPr/>
        <p:txBody>
          <a:bodyPr/>
          <a:lstStyle/>
          <a:p>
            <a:fld id="{9AFBBFD5-AF85-413C-97A9-1647E69EF5C8}" type="datetimeFigureOut">
              <a:rPr lang="en-GB" smtClean="0"/>
              <a:t>24/01/2021</a:t>
            </a:fld>
            <a:endParaRPr lang="en-GB"/>
          </a:p>
        </p:txBody>
      </p:sp>
      <p:sp>
        <p:nvSpPr>
          <p:cNvPr id="5" name="Footer Placeholder 4">
            <a:extLst>
              <a:ext uri="{FF2B5EF4-FFF2-40B4-BE49-F238E27FC236}">
                <a16:creationId xmlns:a16="http://schemas.microsoft.com/office/drawing/2014/main" id="{2A910192-1197-460E-9C54-0B1DA4AB5B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8A2FF6-B970-4BFE-A699-55925BF38FFB}"/>
              </a:ext>
            </a:extLst>
          </p:cNvPr>
          <p:cNvSpPr>
            <a:spLocks noGrp="1"/>
          </p:cNvSpPr>
          <p:nvPr>
            <p:ph type="sldNum" sz="quarter" idx="12"/>
          </p:nvPr>
        </p:nvSpPr>
        <p:spPr/>
        <p:txBody>
          <a:bodyPr/>
          <a:lstStyle/>
          <a:p>
            <a:fld id="{AF09BB71-B42E-44E2-BEFA-5A59D4A4BD76}" type="slidenum">
              <a:rPr lang="en-GB" smtClean="0"/>
              <a:t>‹#›</a:t>
            </a:fld>
            <a:endParaRPr lang="en-GB"/>
          </a:p>
        </p:txBody>
      </p:sp>
    </p:spTree>
    <p:extLst>
      <p:ext uri="{BB962C8B-B14F-4D97-AF65-F5344CB8AC3E}">
        <p14:creationId xmlns:p14="http://schemas.microsoft.com/office/powerpoint/2010/main" val="675251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83354C-D691-4D81-BE9C-3F7D18A620B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015A0E4-C952-4D53-80A0-912C68CBB00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E5028A-1B9B-4BB0-A3B6-7A74503A2AB1}"/>
              </a:ext>
            </a:extLst>
          </p:cNvPr>
          <p:cNvSpPr>
            <a:spLocks noGrp="1"/>
          </p:cNvSpPr>
          <p:nvPr>
            <p:ph type="dt" sz="half" idx="10"/>
          </p:nvPr>
        </p:nvSpPr>
        <p:spPr/>
        <p:txBody>
          <a:bodyPr/>
          <a:lstStyle/>
          <a:p>
            <a:fld id="{9AFBBFD5-AF85-413C-97A9-1647E69EF5C8}" type="datetimeFigureOut">
              <a:rPr lang="en-GB" smtClean="0"/>
              <a:t>24/01/2021</a:t>
            </a:fld>
            <a:endParaRPr lang="en-GB"/>
          </a:p>
        </p:txBody>
      </p:sp>
      <p:sp>
        <p:nvSpPr>
          <p:cNvPr id="5" name="Footer Placeholder 4">
            <a:extLst>
              <a:ext uri="{FF2B5EF4-FFF2-40B4-BE49-F238E27FC236}">
                <a16:creationId xmlns:a16="http://schemas.microsoft.com/office/drawing/2014/main" id="{F405B179-165F-4DF9-9AF8-5AF6F2A373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765118-B878-4F38-9212-DE6D153FBC0D}"/>
              </a:ext>
            </a:extLst>
          </p:cNvPr>
          <p:cNvSpPr>
            <a:spLocks noGrp="1"/>
          </p:cNvSpPr>
          <p:nvPr>
            <p:ph type="sldNum" sz="quarter" idx="12"/>
          </p:nvPr>
        </p:nvSpPr>
        <p:spPr/>
        <p:txBody>
          <a:bodyPr/>
          <a:lstStyle/>
          <a:p>
            <a:fld id="{AF09BB71-B42E-44E2-BEFA-5A59D4A4BD76}" type="slidenum">
              <a:rPr lang="en-GB" smtClean="0"/>
              <a:t>‹#›</a:t>
            </a:fld>
            <a:endParaRPr lang="en-GB"/>
          </a:p>
        </p:txBody>
      </p:sp>
    </p:spTree>
    <p:extLst>
      <p:ext uri="{BB962C8B-B14F-4D97-AF65-F5344CB8AC3E}">
        <p14:creationId xmlns:p14="http://schemas.microsoft.com/office/powerpoint/2010/main" val="754153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0110982D-E57D-40DC-9B15-8B7B6240FBC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364384" y="6196014"/>
            <a:ext cx="7683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3328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C1CC5-C8FC-460B-B90C-676E613E53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CF3E0FB-3AA5-4741-9F93-ABE3CC5CDF4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6A477A-0913-499D-9FE6-56B92F97E8F4}"/>
              </a:ext>
            </a:extLst>
          </p:cNvPr>
          <p:cNvSpPr>
            <a:spLocks noGrp="1"/>
          </p:cNvSpPr>
          <p:nvPr>
            <p:ph type="dt" sz="half" idx="10"/>
          </p:nvPr>
        </p:nvSpPr>
        <p:spPr/>
        <p:txBody>
          <a:bodyPr/>
          <a:lstStyle/>
          <a:p>
            <a:fld id="{9AFBBFD5-AF85-413C-97A9-1647E69EF5C8}" type="datetimeFigureOut">
              <a:rPr lang="en-GB" smtClean="0"/>
              <a:t>24/01/2021</a:t>
            </a:fld>
            <a:endParaRPr lang="en-GB"/>
          </a:p>
        </p:txBody>
      </p:sp>
      <p:sp>
        <p:nvSpPr>
          <p:cNvPr id="5" name="Footer Placeholder 4">
            <a:extLst>
              <a:ext uri="{FF2B5EF4-FFF2-40B4-BE49-F238E27FC236}">
                <a16:creationId xmlns:a16="http://schemas.microsoft.com/office/drawing/2014/main" id="{9D3A936E-5D2C-4057-A569-EEB91DB421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E85071-56F6-4501-A8FE-638777048330}"/>
              </a:ext>
            </a:extLst>
          </p:cNvPr>
          <p:cNvSpPr>
            <a:spLocks noGrp="1"/>
          </p:cNvSpPr>
          <p:nvPr>
            <p:ph type="sldNum" sz="quarter" idx="12"/>
          </p:nvPr>
        </p:nvSpPr>
        <p:spPr/>
        <p:txBody>
          <a:bodyPr/>
          <a:lstStyle/>
          <a:p>
            <a:fld id="{AF09BB71-B42E-44E2-BEFA-5A59D4A4BD76}" type="slidenum">
              <a:rPr lang="en-GB" smtClean="0"/>
              <a:t>‹#›</a:t>
            </a:fld>
            <a:endParaRPr lang="en-GB"/>
          </a:p>
        </p:txBody>
      </p:sp>
    </p:spTree>
    <p:extLst>
      <p:ext uri="{BB962C8B-B14F-4D97-AF65-F5344CB8AC3E}">
        <p14:creationId xmlns:p14="http://schemas.microsoft.com/office/powerpoint/2010/main" val="233681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87353-129A-4407-95DC-CE04BA4B23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2998FE0-1939-47D7-B650-9ABBDBBB72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90BE910-B8DB-42AF-B76F-E3D68975CBE0}"/>
              </a:ext>
            </a:extLst>
          </p:cNvPr>
          <p:cNvSpPr>
            <a:spLocks noGrp="1"/>
          </p:cNvSpPr>
          <p:nvPr>
            <p:ph type="dt" sz="half" idx="10"/>
          </p:nvPr>
        </p:nvSpPr>
        <p:spPr/>
        <p:txBody>
          <a:bodyPr/>
          <a:lstStyle/>
          <a:p>
            <a:fld id="{9AFBBFD5-AF85-413C-97A9-1647E69EF5C8}" type="datetimeFigureOut">
              <a:rPr lang="en-GB" smtClean="0"/>
              <a:t>24/01/2021</a:t>
            </a:fld>
            <a:endParaRPr lang="en-GB"/>
          </a:p>
        </p:txBody>
      </p:sp>
      <p:sp>
        <p:nvSpPr>
          <p:cNvPr id="5" name="Footer Placeholder 4">
            <a:extLst>
              <a:ext uri="{FF2B5EF4-FFF2-40B4-BE49-F238E27FC236}">
                <a16:creationId xmlns:a16="http://schemas.microsoft.com/office/drawing/2014/main" id="{8BA11EB7-B178-45A7-9547-3C6D49C109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510789-1304-4411-B4D1-8069E95370FA}"/>
              </a:ext>
            </a:extLst>
          </p:cNvPr>
          <p:cNvSpPr>
            <a:spLocks noGrp="1"/>
          </p:cNvSpPr>
          <p:nvPr>
            <p:ph type="sldNum" sz="quarter" idx="12"/>
          </p:nvPr>
        </p:nvSpPr>
        <p:spPr/>
        <p:txBody>
          <a:bodyPr/>
          <a:lstStyle/>
          <a:p>
            <a:fld id="{AF09BB71-B42E-44E2-BEFA-5A59D4A4BD76}" type="slidenum">
              <a:rPr lang="en-GB" smtClean="0"/>
              <a:t>‹#›</a:t>
            </a:fld>
            <a:endParaRPr lang="en-GB"/>
          </a:p>
        </p:txBody>
      </p:sp>
    </p:spTree>
    <p:extLst>
      <p:ext uri="{BB962C8B-B14F-4D97-AF65-F5344CB8AC3E}">
        <p14:creationId xmlns:p14="http://schemas.microsoft.com/office/powerpoint/2010/main" val="4126387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2A343-5962-4F29-A77D-60B4E92E7F7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A7DB4FD-3FCC-4184-9A76-5292D1DD6EB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5BD982F-75BA-4464-95B6-2C8F1E1CBA8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37E064E-B4CD-4672-AC46-E63B5CAB44AB}"/>
              </a:ext>
            </a:extLst>
          </p:cNvPr>
          <p:cNvSpPr>
            <a:spLocks noGrp="1"/>
          </p:cNvSpPr>
          <p:nvPr>
            <p:ph type="dt" sz="half" idx="10"/>
          </p:nvPr>
        </p:nvSpPr>
        <p:spPr/>
        <p:txBody>
          <a:bodyPr/>
          <a:lstStyle/>
          <a:p>
            <a:fld id="{9AFBBFD5-AF85-413C-97A9-1647E69EF5C8}" type="datetimeFigureOut">
              <a:rPr lang="en-GB" smtClean="0"/>
              <a:t>24/01/2021</a:t>
            </a:fld>
            <a:endParaRPr lang="en-GB"/>
          </a:p>
        </p:txBody>
      </p:sp>
      <p:sp>
        <p:nvSpPr>
          <p:cNvPr id="6" name="Footer Placeholder 5">
            <a:extLst>
              <a:ext uri="{FF2B5EF4-FFF2-40B4-BE49-F238E27FC236}">
                <a16:creationId xmlns:a16="http://schemas.microsoft.com/office/drawing/2014/main" id="{2BE7066C-313B-4D10-BBBB-8CECFE4D8D4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4120A3D-4E93-452E-B5B9-F983831FA265}"/>
              </a:ext>
            </a:extLst>
          </p:cNvPr>
          <p:cNvSpPr>
            <a:spLocks noGrp="1"/>
          </p:cNvSpPr>
          <p:nvPr>
            <p:ph type="sldNum" sz="quarter" idx="12"/>
          </p:nvPr>
        </p:nvSpPr>
        <p:spPr/>
        <p:txBody>
          <a:bodyPr/>
          <a:lstStyle/>
          <a:p>
            <a:fld id="{AF09BB71-B42E-44E2-BEFA-5A59D4A4BD76}" type="slidenum">
              <a:rPr lang="en-GB" smtClean="0"/>
              <a:t>‹#›</a:t>
            </a:fld>
            <a:endParaRPr lang="en-GB"/>
          </a:p>
        </p:txBody>
      </p:sp>
    </p:spTree>
    <p:extLst>
      <p:ext uri="{BB962C8B-B14F-4D97-AF65-F5344CB8AC3E}">
        <p14:creationId xmlns:p14="http://schemas.microsoft.com/office/powerpoint/2010/main" val="405098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2B22B-6CC1-4825-8FBD-70F56782D51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C5C3364-0F46-4CD4-82D2-1AF9945E55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41E9972-4194-423D-A34C-D7B454AAD88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16A3A8-B174-4618-959C-32363FC73F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FFEC8D3-82B8-4D52-A0DD-8CD89F0C5C5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7721398-22A1-419B-9F01-E6A0ED9CDF31}"/>
              </a:ext>
            </a:extLst>
          </p:cNvPr>
          <p:cNvSpPr>
            <a:spLocks noGrp="1"/>
          </p:cNvSpPr>
          <p:nvPr>
            <p:ph type="dt" sz="half" idx="10"/>
          </p:nvPr>
        </p:nvSpPr>
        <p:spPr/>
        <p:txBody>
          <a:bodyPr/>
          <a:lstStyle/>
          <a:p>
            <a:fld id="{9AFBBFD5-AF85-413C-97A9-1647E69EF5C8}" type="datetimeFigureOut">
              <a:rPr lang="en-GB" smtClean="0"/>
              <a:t>24/01/2021</a:t>
            </a:fld>
            <a:endParaRPr lang="en-GB"/>
          </a:p>
        </p:txBody>
      </p:sp>
      <p:sp>
        <p:nvSpPr>
          <p:cNvPr id="8" name="Footer Placeholder 7">
            <a:extLst>
              <a:ext uri="{FF2B5EF4-FFF2-40B4-BE49-F238E27FC236}">
                <a16:creationId xmlns:a16="http://schemas.microsoft.com/office/drawing/2014/main" id="{EFA4A1B6-A8BC-4039-969B-6B2A8860536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D24567A-FA77-4D10-9B2D-D55B0F687BAC}"/>
              </a:ext>
            </a:extLst>
          </p:cNvPr>
          <p:cNvSpPr>
            <a:spLocks noGrp="1"/>
          </p:cNvSpPr>
          <p:nvPr>
            <p:ph type="sldNum" sz="quarter" idx="12"/>
          </p:nvPr>
        </p:nvSpPr>
        <p:spPr/>
        <p:txBody>
          <a:bodyPr/>
          <a:lstStyle/>
          <a:p>
            <a:fld id="{AF09BB71-B42E-44E2-BEFA-5A59D4A4BD76}" type="slidenum">
              <a:rPr lang="en-GB" smtClean="0"/>
              <a:t>‹#›</a:t>
            </a:fld>
            <a:endParaRPr lang="en-GB"/>
          </a:p>
        </p:txBody>
      </p:sp>
    </p:spTree>
    <p:extLst>
      <p:ext uri="{BB962C8B-B14F-4D97-AF65-F5344CB8AC3E}">
        <p14:creationId xmlns:p14="http://schemas.microsoft.com/office/powerpoint/2010/main" val="1427257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ABA83-F620-4754-BF79-34E95554B77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AF04768-1BEC-487D-9F5E-96AD39D4AE94}"/>
              </a:ext>
            </a:extLst>
          </p:cNvPr>
          <p:cNvSpPr>
            <a:spLocks noGrp="1"/>
          </p:cNvSpPr>
          <p:nvPr>
            <p:ph type="dt" sz="half" idx="10"/>
          </p:nvPr>
        </p:nvSpPr>
        <p:spPr/>
        <p:txBody>
          <a:bodyPr/>
          <a:lstStyle/>
          <a:p>
            <a:fld id="{9AFBBFD5-AF85-413C-97A9-1647E69EF5C8}" type="datetimeFigureOut">
              <a:rPr lang="en-GB" smtClean="0"/>
              <a:t>24/01/2021</a:t>
            </a:fld>
            <a:endParaRPr lang="en-GB"/>
          </a:p>
        </p:txBody>
      </p:sp>
      <p:sp>
        <p:nvSpPr>
          <p:cNvPr id="4" name="Footer Placeholder 3">
            <a:extLst>
              <a:ext uri="{FF2B5EF4-FFF2-40B4-BE49-F238E27FC236}">
                <a16:creationId xmlns:a16="http://schemas.microsoft.com/office/drawing/2014/main" id="{0B2593BB-8482-4926-8DB3-7A8927B6BF4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193EC16-C1D1-465A-A327-EE204D3FC6FF}"/>
              </a:ext>
            </a:extLst>
          </p:cNvPr>
          <p:cNvSpPr>
            <a:spLocks noGrp="1"/>
          </p:cNvSpPr>
          <p:nvPr>
            <p:ph type="sldNum" sz="quarter" idx="12"/>
          </p:nvPr>
        </p:nvSpPr>
        <p:spPr/>
        <p:txBody>
          <a:bodyPr/>
          <a:lstStyle/>
          <a:p>
            <a:fld id="{AF09BB71-B42E-44E2-BEFA-5A59D4A4BD76}" type="slidenum">
              <a:rPr lang="en-GB" smtClean="0"/>
              <a:t>‹#›</a:t>
            </a:fld>
            <a:endParaRPr lang="en-GB"/>
          </a:p>
        </p:txBody>
      </p:sp>
    </p:spTree>
    <p:extLst>
      <p:ext uri="{BB962C8B-B14F-4D97-AF65-F5344CB8AC3E}">
        <p14:creationId xmlns:p14="http://schemas.microsoft.com/office/powerpoint/2010/main" val="109267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8DD536-1675-4224-A825-501EEB6A09B7}"/>
              </a:ext>
            </a:extLst>
          </p:cNvPr>
          <p:cNvSpPr>
            <a:spLocks noGrp="1"/>
          </p:cNvSpPr>
          <p:nvPr>
            <p:ph type="dt" sz="half" idx="10"/>
          </p:nvPr>
        </p:nvSpPr>
        <p:spPr/>
        <p:txBody>
          <a:bodyPr/>
          <a:lstStyle/>
          <a:p>
            <a:fld id="{9AFBBFD5-AF85-413C-97A9-1647E69EF5C8}" type="datetimeFigureOut">
              <a:rPr lang="en-GB" smtClean="0"/>
              <a:t>24/01/2021</a:t>
            </a:fld>
            <a:endParaRPr lang="en-GB"/>
          </a:p>
        </p:txBody>
      </p:sp>
      <p:sp>
        <p:nvSpPr>
          <p:cNvPr id="3" name="Footer Placeholder 2">
            <a:extLst>
              <a:ext uri="{FF2B5EF4-FFF2-40B4-BE49-F238E27FC236}">
                <a16:creationId xmlns:a16="http://schemas.microsoft.com/office/drawing/2014/main" id="{8C2BF82E-C5A0-419D-AD07-59FB032B19A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410C7AA-779B-4E57-93E3-BB0D4090D598}"/>
              </a:ext>
            </a:extLst>
          </p:cNvPr>
          <p:cNvSpPr>
            <a:spLocks noGrp="1"/>
          </p:cNvSpPr>
          <p:nvPr>
            <p:ph type="sldNum" sz="quarter" idx="12"/>
          </p:nvPr>
        </p:nvSpPr>
        <p:spPr/>
        <p:txBody>
          <a:bodyPr/>
          <a:lstStyle/>
          <a:p>
            <a:fld id="{AF09BB71-B42E-44E2-BEFA-5A59D4A4BD76}" type="slidenum">
              <a:rPr lang="en-GB" smtClean="0"/>
              <a:t>‹#›</a:t>
            </a:fld>
            <a:endParaRPr lang="en-GB"/>
          </a:p>
        </p:txBody>
      </p:sp>
    </p:spTree>
    <p:extLst>
      <p:ext uri="{BB962C8B-B14F-4D97-AF65-F5344CB8AC3E}">
        <p14:creationId xmlns:p14="http://schemas.microsoft.com/office/powerpoint/2010/main" val="2772854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4B393-2055-4851-A7F4-B2F12BD32F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B66918C-5897-460B-9AE4-44855ADDB3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6593CAD-0BDF-4055-B7EB-92891987F4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2D90424-66F1-4523-A6A2-6720CCE80F60}"/>
              </a:ext>
            </a:extLst>
          </p:cNvPr>
          <p:cNvSpPr>
            <a:spLocks noGrp="1"/>
          </p:cNvSpPr>
          <p:nvPr>
            <p:ph type="dt" sz="half" idx="10"/>
          </p:nvPr>
        </p:nvSpPr>
        <p:spPr/>
        <p:txBody>
          <a:bodyPr/>
          <a:lstStyle/>
          <a:p>
            <a:fld id="{9AFBBFD5-AF85-413C-97A9-1647E69EF5C8}" type="datetimeFigureOut">
              <a:rPr lang="en-GB" smtClean="0"/>
              <a:t>24/01/2021</a:t>
            </a:fld>
            <a:endParaRPr lang="en-GB"/>
          </a:p>
        </p:txBody>
      </p:sp>
      <p:sp>
        <p:nvSpPr>
          <p:cNvPr id="6" name="Footer Placeholder 5">
            <a:extLst>
              <a:ext uri="{FF2B5EF4-FFF2-40B4-BE49-F238E27FC236}">
                <a16:creationId xmlns:a16="http://schemas.microsoft.com/office/drawing/2014/main" id="{DBC1111B-917A-4620-8BA7-B0A46BFD1AE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0CEDF6B-66C2-4605-BE35-36F3DC892277}"/>
              </a:ext>
            </a:extLst>
          </p:cNvPr>
          <p:cNvSpPr>
            <a:spLocks noGrp="1"/>
          </p:cNvSpPr>
          <p:nvPr>
            <p:ph type="sldNum" sz="quarter" idx="12"/>
          </p:nvPr>
        </p:nvSpPr>
        <p:spPr/>
        <p:txBody>
          <a:bodyPr/>
          <a:lstStyle/>
          <a:p>
            <a:fld id="{AF09BB71-B42E-44E2-BEFA-5A59D4A4BD76}" type="slidenum">
              <a:rPr lang="en-GB" smtClean="0"/>
              <a:t>‹#›</a:t>
            </a:fld>
            <a:endParaRPr lang="en-GB"/>
          </a:p>
        </p:txBody>
      </p:sp>
    </p:spTree>
    <p:extLst>
      <p:ext uri="{BB962C8B-B14F-4D97-AF65-F5344CB8AC3E}">
        <p14:creationId xmlns:p14="http://schemas.microsoft.com/office/powerpoint/2010/main" val="88582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5F350-A4FD-4F03-A9BE-C1C4E5AD53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6202FFF-1E43-4C07-A033-A7890190E1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08DE3AD-6604-436D-BDD3-2A610C5918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C5D5780-A6D3-4338-A46E-D0E28A1EB1E8}"/>
              </a:ext>
            </a:extLst>
          </p:cNvPr>
          <p:cNvSpPr>
            <a:spLocks noGrp="1"/>
          </p:cNvSpPr>
          <p:nvPr>
            <p:ph type="dt" sz="half" idx="10"/>
          </p:nvPr>
        </p:nvSpPr>
        <p:spPr/>
        <p:txBody>
          <a:bodyPr/>
          <a:lstStyle/>
          <a:p>
            <a:fld id="{9AFBBFD5-AF85-413C-97A9-1647E69EF5C8}" type="datetimeFigureOut">
              <a:rPr lang="en-GB" smtClean="0"/>
              <a:t>24/01/2021</a:t>
            </a:fld>
            <a:endParaRPr lang="en-GB"/>
          </a:p>
        </p:txBody>
      </p:sp>
      <p:sp>
        <p:nvSpPr>
          <p:cNvPr id="6" name="Footer Placeholder 5">
            <a:extLst>
              <a:ext uri="{FF2B5EF4-FFF2-40B4-BE49-F238E27FC236}">
                <a16:creationId xmlns:a16="http://schemas.microsoft.com/office/drawing/2014/main" id="{E546B556-EA61-4C6D-869C-5624973F906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1BECEC-E1F8-4043-8DDB-18F25104E265}"/>
              </a:ext>
            </a:extLst>
          </p:cNvPr>
          <p:cNvSpPr>
            <a:spLocks noGrp="1"/>
          </p:cNvSpPr>
          <p:nvPr>
            <p:ph type="sldNum" sz="quarter" idx="12"/>
          </p:nvPr>
        </p:nvSpPr>
        <p:spPr/>
        <p:txBody>
          <a:bodyPr/>
          <a:lstStyle/>
          <a:p>
            <a:fld id="{AF09BB71-B42E-44E2-BEFA-5A59D4A4BD76}" type="slidenum">
              <a:rPr lang="en-GB" smtClean="0"/>
              <a:t>‹#›</a:t>
            </a:fld>
            <a:endParaRPr lang="en-GB"/>
          </a:p>
        </p:txBody>
      </p:sp>
    </p:spTree>
    <p:extLst>
      <p:ext uri="{BB962C8B-B14F-4D97-AF65-F5344CB8AC3E}">
        <p14:creationId xmlns:p14="http://schemas.microsoft.com/office/powerpoint/2010/main" val="212612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2D3A2E-7012-43B5-9423-5FF4586986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C52164E-6041-4B0B-9311-68F0470063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901A5F-A8A8-42E8-937D-77F8DF9553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FBBFD5-AF85-413C-97A9-1647E69EF5C8}" type="datetimeFigureOut">
              <a:rPr lang="en-GB" smtClean="0"/>
              <a:t>24/01/2021</a:t>
            </a:fld>
            <a:endParaRPr lang="en-GB"/>
          </a:p>
        </p:txBody>
      </p:sp>
      <p:sp>
        <p:nvSpPr>
          <p:cNvPr id="5" name="Footer Placeholder 4">
            <a:extLst>
              <a:ext uri="{FF2B5EF4-FFF2-40B4-BE49-F238E27FC236}">
                <a16:creationId xmlns:a16="http://schemas.microsoft.com/office/drawing/2014/main" id="{0313DE02-4387-4C55-9AAC-FA26FFBD88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6CD70B5-82AB-48D6-812F-3FC549FC37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09BB71-B42E-44E2-BEFA-5A59D4A4BD76}" type="slidenum">
              <a:rPr lang="en-GB" smtClean="0"/>
              <a:t>‹#›</a:t>
            </a:fld>
            <a:endParaRPr lang="en-GB"/>
          </a:p>
        </p:txBody>
      </p:sp>
    </p:spTree>
    <p:extLst>
      <p:ext uri="{BB962C8B-B14F-4D97-AF65-F5344CB8AC3E}">
        <p14:creationId xmlns:p14="http://schemas.microsoft.com/office/powerpoint/2010/main" val="579570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3.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microsoft.com/office/2007/relationships/media" Target="../media/media4.m4a"/><Relationship Id="rId7" Type="http://schemas.openxmlformats.org/officeDocument/2006/relationships/image" Target="../media/image3.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5.png"/><Relationship Id="rId5" Type="http://schemas.openxmlformats.org/officeDocument/2006/relationships/slideLayout" Target="../slideLayouts/slideLayout1.xml"/><Relationship Id="rId4" Type="http://schemas.openxmlformats.org/officeDocument/2006/relationships/audio" Target="../media/media4.m4a"/></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3.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corded Sound">
            <a:hlinkClick r:id="" action="ppaction://media"/>
            <a:extLst>
              <a:ext uri="{FF2B5EF4-FFF2-40B4-BE49-F238E27FC236}">
                <a16:creationId xmlns:a16="http://schemas.microsoft.com/office/drawing/2014/main" id="{9F110274-5764-4864-A6AA-AA55C4DD67D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486400" y="753534"/>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683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C5802AB-6C00-4BDE-90B6-8BD121BA850C}"/>
              </a:ext>
            </a:extLst>
          </p:cNvPr>
          <p:cNvSpPr>
            <a:spLocks noGrp="1"/>
          </p:cNvSpPr>
          <p:nvPr>
            <p:ph type="subTitle" idx="1"/>
          </p:nvPr>
        </p:nvSpPr>
        <p:spPr>
          <a:xfrm>
            <a:off x="1275645" y="587905"/>
            <a:ext cx="9144000" cy="1655762"/>
          </a:xfrm>
        </p:spPr>
        <p:txBody>
          <a:bodyPr/>
          <a:lstStyle/>
          <a:p>
            <a:r>
              <a:rPr lang="en-GB" dirty="0"/>
              <a:t>Today’s learning objective</a:t>
            </a:r>
          </a:p>
          <a:p>
            <a:endParaRPr lang="en-GB" dirty="0"/>
          </a:p>
          <a:p>
            <a:r>
              <a:rPr lang="en-GB" dirty="0"/>
              <a:t>To build up layers and shades of paint to create an sky background </a:t>
            </a:r>
          </a:p>
        </p:txBody>
      </p:sp>
      <p:pic>
        <p:nvPicPr>
          <p:cNvPr id="1026" name="Picture 2" descr="blue-sky - Envtec Services Ltd">
            <a:extLst>
              <a:ext uri="{FF2B5EF4-FFF2-40B4-BE49-F238E27FC236}">
                <a16:creationId xmlns:a16="http://schemas.microsoft.com/office/drawing/2014/main" id="{401EDC32-DA2A-4636-9866-450584AAD1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043" y="2096910"/>
            <a:ext cx="11745913" cy="4614333"/>
          </a:xfrm>
          <a:prstGeom prst="rect">
            <a:avLst/>
          </a:prstGeom>
          <a:noFill/>
          <a:extLst>
            <a:ext uri="{909E8E84-426E-40DD-AFC4-6F175D3DCCD1}">
              <a14:hiddenFill xmlns:a14="http://schemas.microsoft.com/office/drawing/2010/main">
                <a:solidFill>
                  <a:srgbClr val="FFFFFF"/>
                </a:solidFill>
              </a14:hiddenFill>
            </a:ext>
          </a:extLst>
        </p:spPr>
      </p:pic>
      <p:pic>
        <p:nvPicPr>
          <p:cNvPr id="4" name="Recorded Sound">
            <a:hlinkClick r:id="" action="ppaction://media"/>
            <a:extLst>
              <a:ext uri="{FF2B5EF4-FFF2-40B4-BE49-F238E27FC236}">
                <a16:creationId xmlns:a16="http://schemas.microsoft.com/office/drawing/2014/main" id="{12691818-9937-412A-94EC-84C57051362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885245" y="428008"/>
            <a:ext cx="609600" cy="609600"/>
          </a:xfrm>
          <a:prstGeom prst="rect">
            <a:avLst/>
          </a:prstGeom>
        </p:spPr>
      </p:pic>
    </p:spTree>
    <p:extLst>
      <p:ext uri="{BB962C8B-B14F-4D97-AF65-F5344CB8AC3E}">
        <p14:creationId xmlns:p14="http://schemas.microsoft.com/office/powerpoint/2010/main" val="3954543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682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094EAF-D6A6-402E-9805-3A5F64AA9AF4}"/>
              </a:ext>
            </a:extLst>
          </p:cNvPr>
          <p:cNvPicPr>
            <a:picLocks noChangeAspect="1"/>
          </p:cNvPicPr>
          <p:nvPr/>
        </p:nvPicPr>
        <p:blipFill>
          <a:blip r:embed="rId6"/>
          <a:stretch>
            <a:fillRect/>
          </a:stretch>
        </p:blipFill>
        <p:spPr>
          <a:xfrm>
            <a:off x="287162" y="1600200"/>
            <a:ext cx="7219950" cy="3371850"/>
          </a:xfrm>
          <a:prstGeom prst="rect">
            <a:avLst/>
          </a:prstGeom>
        </p:spPr>
      </p:pic>
      <p:pic>
        <p:nvPicPr>
          <p:cNvPr id="5" name="Recorded Sound">
            <a:hlinkClick r:id="" action="ppaction://media"/>
            <a:extLst>
              <a:ext uri="{FF2B5EF4-FFF2-40B4-BE49-F238E27FC236}">
                <a16:creationId xmlns:a16="http://schemas.microsoft.com/office/drawing/2014/main" id="{9A5F0C26-01A2-409C-BACC-7C2840217F3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687734" y="1295400"/>
            <a:ext cx="609600" cy="609600"/>
          </a:xfrm>
          <a:prstGeom prst="rect">
            <a:avLst/>
          </a:prstGeom>
        </p:spPr>
      </p:pic>
      <p:sp>
        <p:nvSpPr>
          <p:cNvPr id="6" name="TextBox 5">
            <a:extLst>
              <a:ext uri="{FF2B5EF4-FFF2-40B4-BE49-F238E27FC236}">
                <a16:creationId xmlns:a16="http://schemas.microsoft.com/office/drawing/2014/main" id="{E482DA99-F718-41F2-97EA-EFAE773A844B}"/>
              </a:ext>
            </a:extLst>
          </p:cNvPr>
          <p:cNvSpPr txBox="1"/>
          <p:nvPr/>
        </p:nvSpPr>
        <p:spPr>
          <a:xfrm>
            <a:off x="8658578" y="1415534"/>
            <a:ext cx="2630311" cy="369332"/>
          </a:xfrm>
          <a:prstGeom prst="rect">
            <a:avLst/>
          </a:prstGeom>
          <a:noFill/>
        </p:spPr>
        <p:txBody>
          <a:bodyPr wrap="square" rtlCol="0">
            <a:spAutoFit/>
          </a:bodyPr>
          <a:lstStyle/>
          <a:p>
            <a:r>
              <a:rPr lang="en-GB" dirty="0"/>
              <a:t>Play me first </a:t>
            </a:r>
          </a:p>
        </p:txBody>
      </p:sp>
      <p:sp>
        <p:nvSpPr>
          <p:cNvPr id="7" name="TextBox 6">
            <a:extLst>
              <a:ext uri="{FF2B5EF4-FFF2-40B4-BE49-F238E27FC236}">
                <a16:creationId xmlns:a16="http://schemas.microsoft.com/office/drawing/2014/main" id="{1EFA36F9-D3E8-4B83-8CD5-C1C571ABBACB}"/>
              </a:ext>
            </a:extLst>
          </p:cNvPr>
          <p:cNvSpPr txBox="1"/>
          <p:nvPr/>
        </p:nvSpPr>
        <p:spPr>
          <a:xfrm>
            <a:off x="541867" y="372533"/>
            <a:ext cx="10747022" cy="923330"/>
          </a:xfrm>
          <a:prstGeom prst="rect">
            <a:avLst/>
          </a:prstGeom>
          <a:noFill/>
        </p:spPr>
        <p:txBody>
          <a:bodyPr wrap="square" rtlCol="0">
            <a:spAutoFit/>
          </a:bodyPr>
          <a:lstStyle/>
          <a:p>
            <a:r>
              <a:rPr lang="en-GB" dirty="0"/>
              <a:t>You’ll need:</a:t>
            </a:r>
          </a:p>
          <a:p>
            <a:r>
              <a:rPr lang="en-GB" dirty="0"/>
              <a:t>Either your art book, water colour paper or just any plain paper</a:t>
            </a:r>
          </a:p>
          <a:p>
            <a:r>
              <a:rPr lang="en-GB" dirty="0"/>
              <a:t>A brush, watercolour set and a container of water. </a:t>
            </a:r>
          </a:p>
        </p:txBody>
      </p:sp>
      <p:pic>
        <p:nvPicPr>
          <p:cNvPr id="9" name="Recorded Sound">
            <a:hlinkClick r:id="" action="ppaction://media"/>
            <a:extLst>
              <a:ext uri="{FF2B5EF4-FFF2-40B4-BE49-F238E27FC236}">
                <a16:creationId xmlns:a16="http://schemas.microsoft.com/office/drawing/2014/main" id="{1EDEE34D-1645-4D33-B9C4-5B7A3681DC03}"/>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7755468" y="2981325"/>
            <a:ext cx="609600" cy="609600"/>
          </a:xfrm>
          <a:prstGeom prst="rect">
            <a:avLst/>
          </a:prstGeom>
        </p:spPr>
      </p:pic>
      <p:sp>
        <p:nvSpPr>
          <p:cNvPr id="10" name="TextBox 9">
            <a:extLst>
              <a:ext uri="{FF2B5EF4-FFF2-40B4-BE49-F238E27FC236}">
                <a16:creationId xmlns:a16="http://schemas.microsoft.com/office/drawing/2014/main" id="{7BEA3F72-13A2-443C-8394-37ADD1B3ADE3}"/>
              </a:ext>
            </a:extLst>
          </p:cNvPr>
          <p:cNvSpPr txBox="1"/>
          <p:nvPr/>
        </p:nvSpPr>
        <p:spPr>
          <a:xfrm>
            <a:off x="8658578" y="3059668"/>
            <a:ext cx="2630311" cy="369332"/>
          </a:xfrm>
          <a:prstGeom prst="rect">
            <a:avLst/>
          </a:prstGeom>
          <a:noFill/>
        </p:spPr>
        <p:txBody>
          <a:bodyPr wrap="square" rtlCol="0">
            <a:spAutoFit/>
          </a:bodyPr>
          <a:lstStyle/>
          <a:p>
            <a:r>
              <a:rPr lang="en-GB" dirty="0"/>
              <a:t>Play me second </a:t>
            </a:r>
          </a:p>
        </p:txBody>
      </p:sp>
    </p:spTree>
    <p:extLst>
      <p:ext uri="{BB962C8B-B14F-4D97-AF65-F5344CB8AC3E}">
        <p14:creationId xmlns:p14="http://schemas.microsoft.com/office/powerpoint/2010/main" val="246588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587"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4162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5"/>
                </p:tgtEl>
              </p:cMediaNode>
            </p:audio>
            <p:audio>
              <p:cMediaNode vol="80000">
                <p:cTn id="12" fill="hold" display="0">
                  <p:stCondLst>
                    <p:cond delay="indefinite"/>
                  </p:stCondLst>
                  <p:endCondLst>
                    <p:cond evt="onStopAudio" delay="0">
                      <p:tgtEl>
                        <p:sldTgt/>
                      </p:tgtEl>
                    </p:cond>
                  </p:endCondLst>
                </p:cTn>
                <p:tgtEl>
                  <p:spTgt spid="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599910B-D689-4FF5-A879-042574D6845F}"/>
              </a:ext>
            </a:extLst>
          </p:cNvPr>
          <p:cNvSpPr>
            <a:spLocks noGrp="1"/>
          </p:cNvSpPr>
          <p:nvPr>
            <p:ph type="subTitle" idx="1"/>
          </p:nvPr>
        </p:nvSpPr>
        <p:spPr>
          <a:xfrm>
            <a:off x="124178" y="283105"/>
            <a:ext cx="9144000" cy="1655762"/>
          </a:xfrm>
        </p:spPr>
        <p:txBody>
          <a:bodyPr/>
          <a:lstStyle/>
          <a:p>
            <a:r>
              <a:rPr lang="en-GB" dirty="0"/>
              <a:t>Mix some blue with a small amount of white </a:t>
            </a:r>
          </a:p>
        </p:txBody>
      </p:sp>
      <p:pic>
        <p:nvPicPr>
          <p:cNvPr id="4" name="Picture 3">
            <a:extLst>
              <a:ext uri="{FF2B5EF4-FFF2-40B4-BE49-F238E27FC236}">
                <a16:creationId xmlns:a16="http://schemas.microsoft.com/office/drawing/2014/main" id="{DEDFB411-5FA0-48D5-93B6-9721BC4385BE}"/>
              </a:ext>
            </a:extLst>
          </p:cNvPr>
          <p:cNvPicPr>
            <a:picLocks noChangeAspect="1"/>
          </p:cNvPicPr>
          <p:nvPr/>
        </p:nvPicPr>
        <p:blipFill>
          <a:blip r:embed="rId4"/>
          <a:stretch>
            <a:fillRect/>
          </a:stretch>
        </p:blipFill>
        <p:spPr>
          <a:xfrm>
            <a:off x="349426" y="1162050"/>
            <a:ext cx="6446485" cy="2727685"/>
          </a:xfrm>
          <a:prstGeom prst="rect">
            <a:avLst/>
          </a:prstGeom>
        </p:spPr>
      </p:pic>
      <p:pic>
        <p:nvPicPr>
          <p:cNvPr id="5" name="Picture 4">
            <a:extLst>
              <a:ext uri="{FF2B5EF4-FFF2-40B4-BE49-F238E27FC236}">
                <a16:creationId xmlns:a16="http://schemas.microsoft.com/office/drawing/2014/main" id="{21C61F8C-3F37-4B8A-AB0D-2FB8DA6E828C}"/>
              </a:ext>
            </a:extLst>
          </p:cNvPr>
          <p:cNvPicPr>
            <a:picLocks noChangeAspect="1"/>
          </p:cNvPicPr>
          <p:nvPr/>
        </p:nvPicPr>
        <p:blipFill>
          <a:blip r:embed="rId5"/>
          <a:stretch>
            <a:fillRect/>
          </a:stretch>
        </p:blipFill>
        <p:spPr>
          <a:xfrm>
            <a:off x="2249134" y="4162425"/>
            <a:ext cx="3990975" cy="2695575"/>
          </a:xfrm>
          <a:prstGeom prst="rect">
            <a:avLst/>
          </a:prstGeom>
        </p:spPr>
      </p:pic>
      <p:pic>
        <p:nvPicPr>
          <p:cNvPr id="6" name="Recorded Sound">
            <a:hlinkClick r:id="" action="ppaction://media"/>
            <a:extLst>
              <a:ext uri="{FF2B5EF4-FFF2-40B4-BE49-F238E27FC236}">
                <a16:creationId xmlns:a16="http://schemas.microsoft.com/office/drawing/2014/main" id="{5170121F-53E0-41E3-99A1-97F19A2736C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958667" y="1110986"/>
            <a:ext cx="609600" cy="609600"/>
          </a:xfrm>
          <a:prstGeom prst="rect">
            <a:avLst/>
          </a:prstGeom>
        </p:spPr>
      </p:pic>
      <p:sp>
        <p:nvSpPr>
          <p:cNvPr id="7" name="Subtitle 2">
            <a:extLst>
              <a:ext uri="{FF2B5EF4-FFF2-40B4-BE49-F238E27FC236}">
                <a16:creationId xmlns:a16="http://schemas.microsoft.com/office/drawing/2014/main" id="{02D5AEBE-CC50-415C-A932-79F51E39337A}"/>
              </a:ext>
            </a:extLst>
          </p:cNvPr>
          <p:cNvSpPr txBox="1">
            <a:spLocks/>
          </p:cNvSpPr>
          <p:nvPr/>
        </p:nvSpPr>
        <p:spPr>
          <a:xfrm>
            <a:off x="7021159" y="2263258"/>
            <a:ext cx="4915331" cy="3084245"/>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a:t>It’s really important that you get plenty of paint on your brush and start off at the top, getting that deeper, rich blue and keep going down the page as you have less paint.</a:t>
            </a:r>
          </a:p>
          <a:p>
            <a:endParaRPr lang="en-GB" dirty="0"/>
          </a:p>
          <a:p>
            <a:r>
              <a:rPr lang="en-GB" dirty="0"/>
              <a:t>If you do need more paint, then always start back at the top of your page. Your whole page will need covering, and ensure that you actually do have some (albeit very, very light blue paint) at the bottom.</a:t>
            </a:r>
          </a:p>
          <a:p>
            <a:endParaRPr lang="en-GB" dirty="0"/>
          </a:p>
        </p:txBody>
      </p:sp>
    </p:spTree>
    <p:extLst>
      <p:ext uri="{BB962C8B-B14F-4D97-AF65-F5344CB8AC3E}">
        <p14:creationId xmlns:p14="http://schemas.microsoft.com/office/powerpoint/2010/main" val="3104669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695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D47208-D250-4098-B2E3-6C82946EB439}"/>
              </a:ext>
            </a:extLst>
          </p:cNvPr>
          <p:cNvPicPr>
            <a:picLocks noChangeAspect="1"/>
          </p:cNvPicPr>
          <p:nvPr/>
        </p:nvPicPr>
        <p:blipFill>
          <a:blip r:embed="rId4"/>
          <a:stretch>
            <a:fillRect/>
          </a:stretch>
        </p:blipFill>
        <p:spPr>
          <a:xfrm>
            <a:off x="911401" y="817033"/>
            <a:ext cx="7953375" cy="3733800"/>
          </a:xfrm>
          <a:prstGeom prst="rect">
            <a:avLst/>
          </a:prstGeom>
        </p:spPr>
      </p:pic>
      <p:pic>
        <p:nvPicPr>
          <p:cNvPr id="5" name="Recorded Sound">
            <a:hlinkClick r:id="" action="ppaction://media"/>
            <a:extLst>
              <a:ext uri="{FF2B5EF4-FFF2-40B4-BE49-F238E27FC236}">
                <a16:creationId xmlns:a16="http://schemas.microsoft.com/office/drawing/2014/main" id="{D30E9A8C-545A-49B4-9C6E-4A8DC1B57F9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448800" y="1837267"/>
            <a:ext cx="609600" cy="609600"/>
          </a:xfrm>
          <a:prstGeom prst="rect">
            <a:avLst/>
          </a:prstGeom>
        </p:spPr>
      </p:pic>
      <p:pic>
        <p:nvPicPr>
          <p:cNvPr id="6" name="Picture 5">
            <a:extLst>
              <a:ext uri="{FF2B5EF4-FFF2-40B4-BE49-F238E27FC236}">
                <a16:creationId xmlns:a16="http://schemas.microsoft.com/office/drawing/2014/main" id="{E602F399-41F7-4737-BBD2-9C6C9811AE19}"/>
              </a:ext>
            </a:extLst>
          </p:cNvPr>
          <p:cNvPicPr>
            <a:picLocks noChangeAspect="1"/>
          </p:cNvPicPr>
          <p:nvPr/>
        </p:nvPicPr>
        <p:blipFill>
          <a:blip r:embed="rId6"/>
          <a:stretch>
            <a:fillRect/>
          </a:stretch>
        </p:blipFill>
        <p:spPr>
          <a:xfrm>
            <a:off x="3037594" y="4696178"/>
            <a:ext cx="2663296" cy="2052171"/>
          </a:xfrm>
          <a:prstGeom prst="rect">
            <a:avLst/>
          </a:prstGeom>
        </p:spPr>
      </p:pic>
    </p:spTree>
    <p:extLst>
      <p:ext uri="{BB962C8B-B14F-4D97-AF65-F5344CB8AC3E}">
        <p14:creationId xmlns:p14="http://schemas.microsoft.com/office/powerpoint/2010/main" val="344429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030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C6BF70-D19C-4560-92E8-971034E16A17}"/>
              </a:ext>
            </a:extLst>
          </p:cNvPr>
          <p:cNvPicPr>
            <a:picLocks noChangeAspect="1"/>
          </p:cNvPicPr>
          <p:nvPr/>
        </p:nvPicPr>
        <p:blipFill>
          <a:blip r:embed="rId4"/>
          <a:stretch>
            <a:fillRect/>
          </a:stretch>
        </p:blipFill>
        <p:spPr>
          <a:xfrm>
            <a:off x="435151" y="593195"/>
            <a:ext cx="5857875" cy="3571875"/>
          </a:xfrm>
          <a:prstGeom prst="rect">
            <a:avLst/>
          </a:prstGeom>
        </p:spPr>
      </p:pic>
      <p:pic>
        <p:nvPicPr>
          <p:cNvPr id="5" name="Recorded Sound">
            <a:hlinkClick r:id="" action="ppaction://media"/>
            <a:extLst>
              <a:ext uri="{FF2B5EF4-FFF2-40B4-BE49-F238E27FC236}">
                <a16:creationId xmlns:a16="http://schemas.microsoft.com/office/drawing/2014/main" id="{2DB7985F-2F6E-46A4-AF45-AF00470F5A6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42578" y="2458156"/>
            <a:ext cx="609600" cy="609600"/>
          </a:xfrm>
          <a:prstGeom prst="rect">
            <a:avLst/>
          </a:prstGeom>
        </p:spPr>
      </p:pic>
      <p:sp>
        <p:nvSpPr>
          <p:cNvPr id="6" name="Subtitle 2">
            <a:extLst>
              <a:ext uri="{FF2B5EF4-FFF2-40B4-BE49-F238E27FC236}">
                <a16:creationId xmlns:a16="http://schemas.microsoft.com/office/drawing/2014/main" id="{DF36890F-635C-41C6-B0F1-82CC7CFD04F8}"/>
              </a:ext>
            </a:extLst>
          </p:cNvPr>
          <p:cNvSpPr txBox="1">
            <a:spLocks/>
          </p:cNvSpPr>
          <p:nvPr/>
        </p:nvSpPr>
        <p:spPr>
          <a:xfrm>
            <a:off x="519289" y="4843816"/>
            <a:ext cx="11029244" cy="165576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If yours didn’t work out or you’d like to try some other sky scenes, then try another. Perhaps with more/less cloud. </a:t>
            </a:r>
          </a:p>
          <a:p>
            <a:r>
              <a:rPr lang="en-GB" dirty="0"/>
              <a:t>Perhaps, experiment by adding a bit of grey to your sky. Once you get the hang of it, you’ll soon find it simple to create backgrounds. </a:t>
            </a:r>
          </a:p>
        </p:txBody>
      </p:sp>
    </p:spTree>
    <p:extLst>
      <p:ext uri="{BB962C8B-B14F-4D97-AF65-F5344CB8AC3E}">
        <p14:creationId xmlns:p14="http://schemas.microsoft.com/office/powerpoint/2010/main" val="414063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367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197</Words>
  <Application>Microsoft Office PowerPoint</Application>
  <PresentationFormat>Widescreen</PresentationFormat>
  <Paragraphs>14</Paragraphs>
  <Slides>6</Slides>
  <Notes>0</Notes>
  <HiddenSlides>0</HiddenSlides>
  <MMClips>7</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A.Breckon</dc:creator>
  <cp:lastModifiedBy>A.Breckon</cp:lastModifiedBy>
  <cp:revision>5</cp:revision>
  <dcterms:created xsi:type="dcterms:W3CDTF">2021-01-24T20:11:52Z</dcterms:created>
  <dcterms:modified xsi:type="dcterms:W3CDTF">2021-01-24T21:15:20Z</dcterms:modified>
</cp:coreProperties>
</file>