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5" r:id="rId6"/>
  </p:sldMasterIdLst>
  <p:notesMasterIdLst>
    <p:notesMasterId r:id="rId15"/>
  </p:notesMasterIdLst>
  <p:sldIdLst>
    <p:sldId id="257" r:id="rId7"/>
    <p:sldId id="279" r:id="rId8"/>
    <p:sldId id="280" r:id="rId9"/>
    <p:sldId id="281" r:id="rId10"/>
    <p:sldId id="282" r:id="rId11"/>
    <p:sldId id="283" r:id="rId12"/>
    <p:sldId id="27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852D0-5EB6-4873-86E4-B4EDEB43BC4D}" v="128" dt="2020-11-15T20:49:21.328"/>
    <p1510:client id="{B4DCFF18-853A-4C96-A368-EBA6F1EBE655}" v="2" dt="2020-11-13T20:42:50.719"/>
    <p1510:client id="{CB97F8E5-AFF0-1D44-8C80-8ED6EF90CBF5}" v="4" dt="2020-11-15T20:51:23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-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Sloan" userId="S::simon.sloan@leeds.anglican.org::53749baf-2884-4eea-a2b9-96237f2534ba" providerId="AD" clId="Web-{B4DCFF18-853A-4C96-A368-EBA6F1EBE655}"/>
    <pc:docChg chg="modSld">
      <pc:chgData name="Simon Sloan" userId="S::simon.sloan@leeds.anglican.org::53749baf-2884-4eea-a2b9-96237f2534ba" providerId="AD" clId="Web-{B4DCFF18-853A-4C96-A368-EBA6F1EBE655}" dt="2020-11-13T20:42:50.719" v="1" actId="1076"/>
      <pc:docMkLst>
        <pc:docMk/>
      </pc:docMkLst>
      <pc:sldChg chg="modSp">
        <pc:chgData name="Simon Sloan" userId="S::simon.sloan@leeds.anglican.org::53749baf-2884-4eea-a2b9-96237f2534ba" providerId="AD" clId="Web-{B4DCFF18-853A-4C96-A368-EBA6F1EBE655}" dt="2020-11-13T20:42:50.719" v="1" actId="1076"/>
        <pc:sldMkLst>
          <pc:docMk/>
          <pc:sldMk cId="356242112" sldId="257"/>
        </pc:sldMkLst>
        <pc:grpChg chg="mod">
          <ac:chgData name="Simon Sloan" userId="S::simon.sloan@leeds.anglican.org::53749baf-2884-4eea-a2b9-96237f2534ba" providerId="AD" clId="Web-{B4DCFF18-853A-4C96-A368-EBA6F1EBE655}" dt="2020-11-13T20:42:50.719" v="1" actId="1076"/>
          <ac:grpSpMkLst>
            <pc:docMk/>
            <pc:sldMk cId="356242112" sldId="257"/>
            <ac:grpSpMk id="4" creationId="{00000000-0000-0000-0000-000000000000}"/>
          </ac:grpSpMkLst>
        </pc:grpChg>
      </pc:sldChg>
    </pc:docChg>
  </pc:docChgLst>
  <pc:docChgLst>
    <pc:chgData name="Lee Talbot" userId="S::lee.talbot@leeds.anglican.org::6a3ba24f-6a80-4f7b-8a19-0284547f3ba0" providerId="AD" clId="Web-{CB97F8E5-AFF0-1D44-8C80-8ED6EF90CBF5}"/>
    <pc:docChg chg="modSld">
      <pc:chgData name="Lee Talbot" userId="S::lee.talbot@leeds.anglican.org::6a3ba24f-6a80-4f7b-8a19-0284547f3ba0" providerId="AD" clId="Web-{CB97F8E5-AFF0-1D44-8C80-8ED6EF90CBF5}" dt="2020-11-15T20:51:23.736" v="3" actId="20577"/>
      <pc:docMkLst>
        <pc:docMk/>
      </pc:docMkLst>
      <pc:sldChg chg="modSp">
        <pc:chgData name="Lee Talbot" userId="S::lee.talbot@leeds.anglican.org::6a3ba24f-6a80-4f7b-8a19-0284547f3ba0" providerId="AD" clId="Web-{CB97F8E5-AFF0-1D44-8C80-8ED6EF90CBF5}" dt="2020-11-15T20:51:23.736" v="2" actId="20577"/>
        <pc:sldMkLst>
          <pc:docMk/>
          <pc:sldMk cId="1231093061" sldId="283"/>
        </pc:sldMkLst>
        <pc:spChg chg="mod">
          <ac:chgData name="Lee Talbot" userId="S::lee.talbot@leeds.anglican.org::6a3ba24f-6a80-4f7b-8a19-0284547f3ba0" providerId="AD" clId="Web-{CB97F8E5-AFF0-1D44-8C80-8ED6EF90CBF5}" dt="2020-11-15T20:51:23.736" v="2" actId="20577"/>
          <ac:spMkLst>
            <pc:docMk/>
            <pc:sldMk cId="1231093061" sldId="283"/>
            <ac:spMk id="3" creationId="{00000000-0000-0000-0000-000000000000}"/>
          </ac:spMkLst>
        </pc:spChg>
      </pc:sldChg>
    </pc:docChg>
  </pc:docChgLst>
  <pc:docChgLst>
    <pc:chgData name="Lee Talbot" userId="S::lee.talbot@leeds.anglican.org::6a3ba24f-6a80-4f7b-8a19-0284547f3ba0" providerId="AD" clId="Web-{72A852D0-5EB6-4873-86E4-B4EDEB43BC4D}"/>
    <pc:docChg chg="modSld">
      <pc:chgData name="Lee Talbot" userId="S::lee.talbot@leeds.anglican.org::6a3ba24f-6a80-4f7b-8a19-0284547f3ba0" providerId="AD" clId="Web-{72A852D0-5EB6-4873-86E4-B4EDEB43BC4D}" dt="2020-11-15T20:49:21.328" v="127" actId="20577"/>
      <pc:docMkLst>
        <pc:docMk/>
      </pc:docMkLst>
      <pc:sldChg chg="modSp">
        <pc:chgData name="Lee Talbot" userId="S::lee.talbot@leeds.anglican.org::6a3ba24f-6a80-4f7b-8a19-0284547f3ba0" providerId="AD" clId="Web-{72A852D0-5EB6-4873-86E4-B4EDEB43BC4D}" dt="2020-11-15T20:49:21.328" v="126" actId="20577"/>
        <pc:sldMkLst>
          <pc:docMk/>
          <pc:sldMk cId="1231093061" sldId="283"/>
        </pc:sldMkLst>
        <pc:spChg chg="mod">
          <ac:chgData name="Lee Talbot" userId="S::lee.talbot@leeds.anglican.org::6a3ba24f-6a80-4f7b-8a19-0284547f3ba0" providerId="AD" clId="Web-{72A852D0-5EB6-4873-86E4-B4EDEB43BC4D}" dt="2020-11-15T20:49:21.328" v="126" actId="20577"/>
          <ac:spMkLst>
            <pc:docMk/>
            <pc:sldMk cId="1231093061" sldId="28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ACD5-94D6-45D0-A40D-FD488843D3B5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A84A1-519B-4B94-9DA2-E26AF2BC8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6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31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78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785367" y="1935600"/>
            <a:ext cx="8621200" cy="21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4946860" y="4484341"/>
            <a:ext cx="2298280" cy="165328"/>
            <a:chOff x="3923550" y="952275"/>
            <a:chExt cx="1296900" cy="93300"/>
          </a:xfrm>
        </p:grpSpPr>
        <p:sp>
          <p:nvSpPr>
            <p:cNvPr id="85" name="Google Shape;85;p2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DCB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" name="Google Shape;86;p2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87" name="Google Shape;87;p2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9498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3042500" y="2882400"/>
            <a:ext cx="6106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DCB9E3"/>
              </a:buClr>
              <a:buSzPts val="2400"/>
              <a:buChar char="❄"/>
              <a:defRPr sz="3200" i="1">
                <a:solidFill>
                  <a:srgbClr val="DCB9E3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★"/>
              <a:defRPr sz="3200" i="1">
                <a:solidFill>
                  <a:srgbClr val="DCB9E3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DCB9E3"/>
                </a:solidFill>
              </a:defRPr>
            </a:lvl1pPr>
            <a:lvl2pPr lvl="1">
              <a:buNone/>
              <a:defRPr>
                <a:solidFill>
                  <a:srgbClr val="DCB9E3"/>
                </a:solidFill>
              </a:defRPr>
            </a:lvl2pPr>
            <a:lvl3pPr lvl="2">
              <a:buNone/>
              <a:defRPr>
                <a:solidFill>
                  <a:srgbClr val="DCB9E3"/>
                </a:solidFill>
              </a:defRPr>
            </a:lvl3pPr>
            <a:lvl4pPr lvl="3">
              <a:buNone/>
              <a:defRPr>
                <a:solidFill>
                  <a:srgbClr val="DCB9E3"/>
                </a:solidFill>
              </a:defRPr>
            </a:lvl4pPr>
            <a:lvl5pPr lvl="4">
              <a:buNone/>
              <a:defRPr>
                <a:solidFill>
                  <a:srgbClr val="DCB9E3"/>
                </a:solidFill>
              </a:defRPr>
            </a:lvl5pPr>
            <a:lvl6pPr lvl="5">
              <a:buNone/>
              <a:defRPr>
                <a:solidFill>
                  <a:srgbClr val="DCB9E3"/>
                </a:solidFill>
              </a:defRPr>
            </a:lvl6pPr>
            <a:lvl7pPr lvl="6">
              <a:buNone/>
              <a:defRPr>
                <a:solidFill>
                  <a:srgbClr val="DCB9E3"/>
                </a:solidFill>
              </a:defRPr>
            </a:lvl7pPr>
            <a:lvl8pPr lvl="7">
              <a:buNone/>
              <a:defRPr>
                <a:solidFill>
                  <a:srgbClr val="DCB9E3"/>
                </a:solidFill>
              </a:defRPr>
            </a:lvl8pPr>
            <a:lvl9pPr lvl="8">
              <a:buNone/>
              <a:defRPr>
                <a:solidFill>
                  <a:srgbClr val="DCB9E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12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91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70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3042500" y="2882400"/>
            <a:ext cx="6106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DCB9E3"/>
              </a:buClr>
              <a:buSzPts val="2400"/>
              <a:buChar char="❄"/>
              <a:defRPr sz="3200" i="1">
                <a:solidFill>
                  <a:srgbClr val="DCB9E3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★"/>
              <a:defRPr sz="3200" i="1">
                <a:solidFill>
                  <a:srgbClr val="DCB9E3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DCB9E3"/>
                </a:solidFill>
              </a:defRPr>
            </a:lvl1pPr>
            <a:lvl2pPr lvl="1">
              <a:buNone/>
              <a:defRPr>
                <a:solidFill>
                  <a:srgbClr val="DCB9E3"/>
                </a:solidFill>
              </a:defRPr>
            </a:lvl2pPr>
            <a:lvl3pPr lvl="2">
              <a:buNone/>
              <a:defRPr>
                <a:solidFill>
                  <a:srgbClr val="DCB9E3"/>
                </a:solidFill>
              </a:defRPr>
            </a:lvl3pPr>
            <a:lvl4pPr lvl="3">
              <a:buNone/>
              <a:defRPr>
                <a:solidFill>
                  <a:srgbClr val="DCB9E3"/>
                </a:solidFill>
              </a:defRPr>
            </a:lvl4pPr>
            <a:lvl5pPr lvl="4">
              <a:buNone/>
              <a:defRPr>
                <a:solidFill>
                  <a:srgbClr val="DCB9E3"/>
                </a:solidFill>
              </a:defRPr>
            </a:lvl5pPr>
            <a:lvl6pPr lvl="5">
              <a:buNone/>
              <a:defRPr>
                <a:solidFill>
                  <a:srgbClr val="DCB9E3"/>
                </a:solidFill>
              </a:defRPr>
            </a:lvl6pPr>
            <a:lvl7pPr lvl="6">
              <a:buNone/>
              <a:defRPr>
                <a:solidFill>
                  <a:srgbClr val="DCB9E3"/>
                </a:solidFill>
              </a:defRPr>
            </a:lvl7pPr>
            <a:lvl8pPr lvl="7">
              <a:buNone/>
              <a:defRPr>
                <a:solidFill>
                  <a:srgbClr val="DCB9E3"/>
                </a:solidFill>
              </a:defRPr>
            </a:lvl8pPr>
            <a:lvl9pPr lvl="8">
              <a:buNone/>
              <a:defRPr>
                <a:solidFill>
                  <a:srgbClr val="DCB9E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02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54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397D"/>
            </a:gs>
            <a:gs pos="100000">
              <a:srgbClr val="40234C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36839" y="3691269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7;p1"/>
          <p:cNvSpPr/>
          <p:nvPr/>
        </p:nvSpPr>
        <p:spPr>
          <a:xfrm>
            <a:off x="516333" y="2634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8;p1"/>
          <p:cNvSpPr/>
          <p:nvPr/>
        </p:nvSpPr>
        <p:spPr>
          <a:xfrm>
            <a:off x="1308267" y="-454333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9;p1"/>
          <p:cNvSpPr/>
          <p:nvPr/>
        </p:nvSpPr>
        <p:spPr>
          <a:xfrm>
            <a:off x="-69733" y="44184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1"/>
          <p:cNvSpPr/>
          <p:nvPr/>
        </p:nvSpPr>
        <p:spPr>
          <a:xfrm>
            <a:off x="3822533" y="5746817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1"/>
          <p:cNvSpPr/>
          <p:nvPr/>
        </p:nvSpPr>
        <p:spPr>
          <a:xfrm>
            <a:off x="8024300" y="5506367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1"/>
          <p:cNvSpPr/>
          <p:nvPr/>
        </p:nvSpPr>
        <p:spPr>
          <a:xfrm>
            <a:off x="11093533" y="3240533"/>
            <a:ext cx="2680400" cy="268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1"/>
          <p:cNvSpPr/>
          <p:nvPr/>
        </p:nvSpPr>
        <p:spPr>
          <a:xfrm>
            <a:off x="9964400" y="4581333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1"/>
          <p:cNvSpPr/>
          <p:nvPr/>
        </p:nvSpPr>
        <p:spPr>
          <a:xfrm>
            <a:off x="9853800" y="-946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1"/>
          <p:cNvSpPr/>
          <p:nvPr/>
        </p:nvSpPr>
        <p:spPr>
          <a:xfrm>
            <a:off x="713033" y="-435027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16" name="Google Shape;16;p1"/>
          <p:cNvSpPr/>
          <p:nvPr/>
        </p:nvSpPr>
        <p:spPr>
          <a:xfrm>
            <a:off x="6691100" y="-1235200"/>
            <a:ext cx="1898400" cy="189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1"/>
          <p:cNvSpPr/>
          <p:nvPr/>
        </p:nvSpPr>
        <p:spPr>
          <a:xfrm>
            <a:off x="6544500" y="195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1"/>
          <p:cNvSpPr/>
          <p:nvPr/>
        </p:nvSpPr>
        <p:spPr>
          <a:xfrm>
            <a:off x="540368" y="870764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1"/>
          <p:cNvSpPr/>
          <p:nvPr/>
        </p:nvSpPr>
        <p:spPr>
          <a:xfrm>
            <a:off x="973769" y="3583872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1"/>
          <p:cNvSpPr/>
          <p:nvPr/>
        </p:nvSpPr>
        <p:spPr>
          <a:xfrm>
            <a:off x="3139600" y="6130133"/>
            <a:ext cx="1228400" cy="122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1"/>
          <p:cNvSpPr/>
          <p:nvPr/>
        </p:nvSpPr>
        <p:spPr>
          <a:xfrm>
            <a:off x="7241267" y="5854133"/>
            <a:ext cx="1780000" cy="178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1"/>
          <p:cNvSpPr/>
          <p:nvPr/>
        </p:nvSpPr>
        <p:spPr>
          <a:xfrm>
            <a:off x="10781767" y="2874233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1"/>
          <p:cNvSpPr/>
          <p:nvPr/>
        </p:nvSpPr>
        <p:spPr>
          <a:xfrm>
            <a:off x="11616167" y="14884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1"/>
          <p:cNvSpPr/>
          <p:nvPr/>
        </p:nvSpPr>
        <p:spPr>
          <a:xfrm>
            <a:off x="8932733" y="175068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1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345367" y="231400"/>
            <a:ext cx="11571000" cy="6367533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2476951" y="716400"/>
            <a:ext cx="7238000" cy="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2477051" y="2013500"/>
            <a:ext cx="7238000" cy="3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163777" y="756611"/>
            <a:ext cx="11611375" cy="5783404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061367" y="134367"/>
            <a:ext cx="893933" cy="101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63767" y="6270900"/>
            <a:ext cx="679533" cy="77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9929367" y="1540267"/>
            <a:ext cx="747067" cy="8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1500600" y="5052534"/>
            <a:ext cx="828867" cy="9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994400" y="3177091"/>
            <a:ext cx="679533" cy="77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8754467" y="-94661"/>
            <a:ext cx="373067" cy="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9375934" y="6270903"/>
            <a:ext cx="612567" cy="6943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4576500" y="-5566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8260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8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FF66"/>
            </a:gs>
            <a:gs pos="80000">
              <a:srgbClr val="CC990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36839" y="3691269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7;p1"/>
          <p:cNvSpPr/>
          <p:nvPr/>
        </p:nvSpPr>
        <p:spPr>
          <a:xfrm>
            <a:off x="516333" y="2634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8;p1"/>
          <p:cNvSpPr/>
          <p:nvPr/>
        </p:nvSpPr>
        <p:spPr>
          <a:xfrm>
            <a:off x="1308267" y="-454333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9;p1"/>
          <p:cNvSpPr/>
          <p:nvPr/>
        </p:nvSpPr>
        <p:spPr>
          <a:xfrm>
            <a:off x="-69733" y="44184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1"/>
          <p:cNvSpPr/>
          <p:nvPr/>
        </p:nvSpPr>
        <p:spPr>
          <a:xfrm>
            <a:off x="3822533" y="5746817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1"/>
          <p:cNvSpPr/>
          <p:nvPr/>
        </p:nvSpPr>
        <p:spPr>
          <a:xfrm>
            <a:off x="8024300" y="5506367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1"/>
          <p:cNvSpPr/>
          <p:nvPr/>
        </p:nvSpPr>
        <p:spPr>
          <a:xfrm>
            <a:off x="11093533" y="3240533"/>
            <a:ext cx="2680400" cy="268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1"/>
          <p:cNvSpPr/>
          <p:nvPr/>
        </p:nvSpPr>
        <p:spPr>
          <a:xfrm>
            <a:off x="9964400" y="4581333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1"/>
          <p:cNvSpPr/>
          <p:nvPr/>
        </p:nvSpPr>
        <p:spPr>
          <a:xfrm>
            <a:off x="9853800" y="-946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1"/>
          <p:cNvSpPr/>
          <p:nvPr/>
        </p:nvSpPr>
        <p:spPr>
          <a:xfrm>
            <a:off x="713033" y="-435027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16" name="Google Shape;16;p1"/>
          <p:cNvSpPr/>
          <p:nvPr/>
        </p:nvSpPr>
        <p:spPr>
          <a:xfrm>
            <a:off x="6691100" y="-1235200"/>
            <a:ext cx="1898400" cy="189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1"/>
          <p:cNvSpPr/>
          <p:nvPr/>
        </p:nvSpPr>
        <p:spPr>
          <a:xfrm>
            <a:off x="6544500" y="195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1"/>
          <p:cNvSpPr/>
          <p:nvPr/>
        </p:nvSpPr>
        <p:spPr>
          <a:xfrm>
            <a:off x="540368" y="870764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1"/>
          <p:cNvSpPr/>
          <p:nvPr/>
        </p:nvSpPr>
        <p:spPr>
          <a:xfrm>
            <a:off x="973769" y="3583872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1"/>
          <p:cNvSpPr/>
          <p:nvPr/>
        </p:nvSpPr>
        <p:spPr>
          <a:xfrm>
            <a:off x="3139600" y="6130133"/>
            <a:ext cx="1228400" cy="122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1"/>
          <p:cNvSpPr/>
          <p:nvPr/>
        </p:nvSpPr>
        <p:spPr>
          <a:xfrm>
            <a:off x="7241267" y="5854133"/>
            <a:ext cx="1780000" cy="178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1"/>
          <p:cNvSpPr/>
          <p:nvPr/>
        </p:nvSpPr>
        <p:spPr>
          <a:xfrm>
            <a:off x="10781767" y="2874233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1"/>
          <p:cNvSpPr/>
          <p:nvPr/>
        </p:nvSpPr>
        <p:spPr>
          <a:xfrm>
            <a:off x="11616167" y="14884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1"/>
          <p:cNvSpPr/>
          <p:nvPr/>
        </p:nvSpPr>
        <p:spPr>
          <a:xfrm>
            <a:off x="8932733" y="175068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1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345367" y="231400"/>
            <a:ext cx="11571000" cy="6367533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2476951" y="716400"/>
            <a:ext cx="7238000" cy="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2477051" y="2013500"/>
            <a:ext cx="7238000" cy="3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163777" y="756611"/>
            <a:ext cx="11611375" cy="5783404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61367" y="134367"/>
            <a:ext cx="893933" cy="101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63767" y="6270900"/>
            <a:ext cx="679533" cy="77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929367" y="1540267"/>
            <a:ext cx="747067" cy="8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500600" y="5052534"/>
            <a:ext cx="828867" cy="9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994400" y="3177091"/>
            <a:ext cx="679533" cy="77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8754467" y="-94661"/>
            <a:ext cx="373067" cy="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9375934" y="6270903"/>
            <a:ext cx="612567" cy="6943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4576500" y="-5566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46472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09826"/>
            <a:ext cx="12192000" cy="8128000"/>
            <a:chOff x="0" y="-1269999"/>
            <a:chExt cx="12192000" cy="812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69999"/>
              <a:ext cx="12192000" cy="812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9006" y="1166949"/>
              <a:ext cx="10569047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n w="3175"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Bodoni MT" panose="02070603080606020203" pitchFamily="18" charset="0"/>
                </a:rPr>
                <a:t>The Rhythm of Life Advent Journey</a:t>
              </a:r>
            </a:p>
            <a:p>
              <a:r>
                <a:rPr lang="en-GB" sz="4000" dirty="0">
                  <a:ln w="3175">
                    <a:solidFill>
                      <a:srgbClr val="7030A0"/>
                    </a:solidFill>
                  </a:ln>
                  <a:solidFill>
                    <a:schemeClr val="bg1"/>
                  </a:solidFill>
                </a:rPr>
                <a:t>The Advent 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811" y="585153"/>
            <a:ext cx="95197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Advent</a:t>
            </a:r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season we prepare ourselves for the celebration of Jesus’ birth at Christmas time.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811" y="2450898"/>
            <a:ext cx="6181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this is done is by retelling the Advent story and by lighting candles in an Advent wreath.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1705" y="4552171"/>
            <a:ext cx="618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we will look at the first part of </a:t>
            </a:r>
            <a:r>
              <a:rPr lang="en-GB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GB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story…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320" y="449378"/>
            <a:ext cx="968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 reading as our Advent story begins…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 Prophet is someone chosen by God to tell other people about what God will make happen in the future. Thousands of years ago, a prophet called Isaiah said a Saviour would come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wrote: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the people who live in darkness, will see a great light.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live in a place that is very dark, but a light will shine on them.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child will be born to us, God will give a son to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be responsible for leading the people.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name will be Wonderful Counsellor, Powerful God, Prince of Peace.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 and peace will be in his kingdom. It will continue to grow.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rule as king on David’s throne and over David’s kingdom.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make it strong, by ruling with goodness and fair judgment.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rule it forever and ever.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0463"/>
            <a:ext cx="96203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736" y="5513442"/>
            <a:ext cx="13468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5692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356621"/>
            <a:ext cx="7440386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theme for the first part of the Advent story is HOPE. 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52696"/>
            <a:ext cx="2305372" cy="6039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416" y="781253"/>
            <a:ext cx="1533739" cy="15146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7821" y="1550477"/>
            <a:ext cx="8060871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had waited and hoped for a long time to see the promised king finally arrive.</a:t>
            </a:r>
            <a:endParaRPr lang="en-US" sz="1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Sometimes, in churches and schools a candle on an advent wreath is lit. It is usually purple – the </a:t>
            </a:r>
            <a:r>
              <a:rPr lang="en-US" sz="28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means royalty. It reminds Christians of the king that is coming, the one that was spoken of long ago in the reading we heard today.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" y="5694617"/>
            <a:ext cx="7673767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light our first Advent Candle -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8725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286" y="490679"/>
            <a:ext cx="9677400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we think about hope at the start of Advent,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are some questions to consider: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286" y="1872667"/>
            <a:ext cx="31242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hope?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020" y="2732438"/>
            <a:ext cx="8783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do you think are the people in our world 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need hope?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286" y="5274767"/>
            <a:ext cx="1006021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Christians help others know that God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gives people hope?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3020" y="4044000"/>
            <a:ext cx="10827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hopes you have for our world 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today? For yourself?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52696"/>
            <a:ext cx="2305372" cy="6039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416" y="781253"/>
            <a:ext cx="1533739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412" y="1638930"/>
            <a:ext cx="1101030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Today’s Challenge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cs typeface="Calibri"/>
              </a:rPr>
              <a:t>If you would like to join in with today’s challenge,</a:t>
            </a:r>
            <a:r>
              <a:rPr lang="en-GB" sz="2800" dirty="0">
                <a:solidFill>
                  <a:srgbClr val="7030A0"/>
                </a:solidFill>
                <a:latin typeface="Calibri"/>
                <a:cs typeface="Calibri"/>
              </a:rPr>
              <a:t> 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cs typeface="Calibri"/>
              </a:rPr>
              <a:t>why don’t you: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Calibri"/>
                <a:cs typeface="Calibri"/>
              </a:rPr>
              <a:t>Share your favourite story with a friend or someone at home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Calibri"/>
                <a:cs typeface="Calibri"/>
              </a:rPr>
              <a:t>Make a meal, a snack or any kind of delicious, tasty food and share it with someone you care about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704" y="330350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91412" y="330350"/>
            <a:ext cx="9417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Isaiah shared his message of hope with the world, so our challenge today is linked to the habit of </a:t>
            </a:r>
            <a:r>
              <a:rPr lang="en-GB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sharing.</a:t>
            </a:r>
          </a:p>
        </p:txBody>
      </p:sp>
    </p:spTree>
    <p:extLst>
      <p:ext uri="{BB962C8B-B14F-4D97-AF65-F5344CB8AC3E}">
        <p14:creationId xmlns:p14="http://schemas.microsoft.com/office/powerpoint/2010/main" val="12310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9140" y="2243937"/>
            <a:ext cx="6046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me to learn from you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habit of </a:t>
            </a:r>
            <a:r>
              <a:rPr lang="en-GB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sharing,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the rhythm of my life can match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rhythm of your heart of love.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59140" y="1447587"/>
            <a:ext cx="499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3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580" y="363170"/>
            <a:ext cx="951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prayers.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610" y="1447587"/>
            <a:ext cx="3928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611" y="2243936"/>
            <a:ext cx="50329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 Jesus,</a:t>
            </a:r>
          </a:p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source of hope,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truly rely on.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that you never let us down and for your promise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life in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its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fullness.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704" y="330350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58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21685" y="1691707"/>
            <a:ext cx="816467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This resource was produced by the Diocese of Leeds Education Team.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For </a:t>
            </a:r>
            <a:r>
              <a:rPr lang="en-GB" sz="1800" b="1" dirty="0">
                <a:solidFill>
                  <a:schemeClr val="bg1"/>
                </a:solidFill>
              </a:rPr>
              <a:t>more information about this or future resources, 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please contact your named adviser:</a:t>
            </a: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simone.bennett@leeds.anglican.org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simon.sloan@leeds.anglican.org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darren.dudman@leeds.anglican.org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janet.tringham@leeds.anglican.org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lee.talbot@leeds.anglican.org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rupert.madeley@leeds.anglican.org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7" y="5503498"/>
            <a:ext cx="220853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DE6C7D0443640AEF0A0B4902CFC2F" ma:contentTypeVersion="12" ma:contentTypeDescription="Create a new document." ma:contentTypeScope="" ma:versionID="1f7a152e5e036fb947a0cbfb7a48868f">
  <xsd:schema xmlns:xsd="http://www.w3.org/2001/XMLSchema" xmlns:xs="http://www.w3.org/2001/XMLSchema" xmlns:p="http://schemas.microsoft.com/office/2006/metadata/properties" xmlns:ns2="48f09416-ac08-49d6-afd3-25b9b32af968" xmlns:ns3="b6ed18a8-783b-4a81-89cd-e7f1a6e75ffa" targetNamespace="http://schemas.microsoft.com/office/2006/metadata/properties" ma:root="true" ma:fieldsID="062365d1b65f1c241fd72ea5b0040549" ns2:_="" ns3:_="">
    <xsd:import namespace="48f09416-ac08-49d6-afd3-25b9b32af968"/>
    <xsd:import namespace="b6ed18a8-783b-4a81-89cd-e7f1a6e75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09416-ac08-49d6-afd3-25b9b32a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d18a8-783b-4a81-89cd-e7f1a6e7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A15F5F-3705-4534-8FD9-9B22F3BAFD15}">
  <ds:schemaRefs>
    <ds:schemaRef ds:uri="b6ed18a8-783b-4a81-89cd-e7f1a6e75ffa"/>
    <ds:schemaRef ds:uri="http://schemas.microsoft.com/office/2006/metadata/properties"/>
    <ds:schemaRef ds:uri="48f09416-ac08-49d6-afd3-25b9b32af96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EA3E9A-FE25-4C9F-B510-DC8224E87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09416-ac08-49d6-afd3-25b9b32af968"/>
    <ds:schemaRef ds:uri="b6ed18a8-783b-4a81-89cd-e7f1a6e7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DC536-A008-4A7B-A163-B61B0ABD7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429</Words>
  <Application>Microsoft Office PowerPoint</Application>
  <PresentationFormat>Widescreen</PresentationFormat>
  <Paragraphs>70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Bodoni MT</vt:lpstr>
      <vt:lpstr>Calibri</vt:lpstr>
      <vt:lpstr>Calibri Light</vt:lpstr>
      <vt:lpstr>Corbel</vt:lpstr>
      <vt:lpstr>Playfair Display</vt:lpstr>
      <vt:lpstr>Playfair Display SC</vt:lpstr>
      <vt:lpstr>Times New Roman</vt:lpstr>
      <vt:lpstr>Office Theme</vt:lpstr>
      <vt:lpstr>Christmas 2016 special</vt:lpstr>
      <vt:lpstr>1_Christmas 2016 special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Rupert Madeley</dc:creator>
  <cp:lastModifiedBy>Rupert Madeley</cp:lastModifiedBy>
  <cp:revision>100</cp:revision>
  <dcterms:created xsi:type="dcterms:W3CDTF">2020-10-13T08:47:37Z</dcterms:created>
  <dcterms:modified xsi:type="dcterms:W3CDTF">2020-11-17T15:29:50Z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0x01010027BDE6C7D0443640AEF0A0B4902CFC2F</vt:lpwstr>
  </property>
</Properties>
</file>