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58" y="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1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1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1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1FCA-B9E0-6549-839B-EFBC59665E4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57CB-4D1C-7945-9FC7-9E89ED38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4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375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600200"/>
            <a:ext cx="64516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269" y="5602038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car from 1930s – when great-granny might have been young.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30" y="75233"/>
            <a:ext cx="8928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b="1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KS1  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Topic: </a:t>
            </a:r>
            <a:r>
              <a:rPr lang="en-GB" b="1">
                <a:solidFill>
                  <a:srgbClr val="FF0000"/>
                </a:solidFill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Changes within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Living Memory</a:t>
            </a:r>
            <a:r>
              <a:rPr lang="en-GB" b="1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   Block C: Transport   Session 1</a:t>
            </a:r>
            <a:endParaRPr lang="en-GB" sz="1600" dirty="0">
              <a:effectLst/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2123" y="6368831"/>
            <a:ext cx="5205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sz="800" dirty="0">
                <a:ea typeface="MS ??"/>
                <a:cs typeface="Times New Roman" panose="02020603050405020304" pitchFamily="18" charset="0"/>
              </a:rPr>
              <a:t>© Original resource copyright Hamilton Trust, who give permission for it to be adapted as wished by individual users.</a:t>
            </a:r>
          </a:p>
          <a:p>
            <a:pPr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sz="800" dirty="0">
                <a:ea typeface="MS ??"/>
                <a:cs typeface="Times New Roman" panose="02020603050405020304" pitchFamily="18" charset="0"/>
              </a:rPr>
              <a:t>We refer you to our warning, at the foot of the block overview, about links to other websites.</a:t>
            </a:r>
            <a:endParaRPr lang="en-GB" sz="800" dirty="0">
              <a:effectLst/>
              <a:ea typeface="MS ??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9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131" y="5622108"/>
            <a:ext cx="725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green car from 2010 – no petrol or diesel!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14" y="1765299"/>
            <a:ext cx="5520827" cy="36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69" y="5602038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train from 1930s – when great-granny might have been young.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99" y="1676400"/>
            <a:ext cx="6430023" cy="3720516"/>
          </a:xfrm>
          <a:prstGeom prst="rect">
            <a:avLst/>
          </a:prstGeom>
          <a:ln w="28575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47357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821" y="5832870"/>
            <a:ext cx="845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train from 1950s – probably just before grandparents were born.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41" y="1711050"/>
            <a:ext cx="5435886" cy="4121820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82747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69" y="5602038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train from 1970s – when grandparents were young adults.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320" y="1746758"/>
            <a:ext cx="5638800" cy="35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8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69" y="5602038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train from 1990s – when parents were young.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47" y="1733248"/>
            <a:ext cx="5143215" cy="38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131" y="5622108"/>
            <a:ext cx="725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bullet train in Japan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4864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131" y="5622108"/>
            <a:ext cx="725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bullet train in Japan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35" y="1583567"/>
            <a:ext cx="5933349" cy="40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3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69" y="5832870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car from 1940s – when great-granny might have been young.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87" y="1583566"/>
            <a:ext cx="5263512" cy="41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2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375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821" y="5832870"/>
            <a:ext cx="845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car from 1950s – probably just before grandparents were born.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82" y="1743005"/>
            <a:ext cx="7028555" cy="385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5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375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1269" y="5602038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car from 1960s – when grandparents might have been young.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26" y="1773891"/>
            <a:ext cx="7060811" cy="34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69" y="5602038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car from 1970s – when grandparents were young adults.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66" y="1873390"/>
            <a:ext cx="7933734" cy="37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69" y="5602038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car from 1980s – when parents might have been young.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45" y="1694922"/>
            <a:ext cx="7017015" cy="39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3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69" y="5602038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car from 1990s – when parents were young.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73" y="1885291"/>
            <a:ext cx="7518027" cy="36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69" y="5832870"/>
            <a:ext cx="82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car from 2000s – when parents were younger.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50" y="1733043"/>
            <a:ext cx="6467436" cy="39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6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18516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 within Living Memory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131" y="5852941"/>
            <a:ext cx="725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 electric car from 2010 – no petrol or diesel!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08" y="1717705"/>
            <a:ext cx="5594085" cy="41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289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Transport within Living Memory Cars </vt:lpstr>
      <vt:lpstr>Transport within Living Memory Cars </vt:lpstr>
      <vt:lpstr>Transport within Living Memory Cars </vt:lpstr>
      <vt:lpstr>Transport within Living Memory Cars </vt:lpstr>
      <vt:lpstr>Transport within Living Memory Cars </vt:lpstr>
      <vt:lpstr>Transport within Living Memory Cars </vt:lpstr>
      <vt:lpstr>Transport within Living Memory Cars </vt:lpstr>
      <vt:lpstr>Transport within Living Memory Cars </vt:lpstr>
      <vt:lpstr>Transport within Living Memory Cars </vt:lpstr>
      <vt:lpstr>Transport within Living Memory Cars </vt:lpstr>
      <vt:lpstr>Transport within Living Memory Trains </vt:lpstr>
      <vt:lpstr>Transport within Living Memory Trains </vt:lpstr>
      <vt:lpstr>Transport within Living Memory Trains </vt:lpstr>
      <vt:lpstr>Transport within Living Memory Trains </vt:lpstr>
      <vt:lpstr>Transport within Living Memory Trains </vt:lpstr>
      <vt:lpstr>Transport within Living Memory Trains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within living memory Cars</dc:title>
  <dc:creator>Ruth Merttens</dc:creator>
  <cp:lastModifiedBy>Nicola Micklefield</cp:lastModifiedBy>
  <cp:revision>13</cp:revision>
  <dcterms:created xsi:type="dcterms:W3CDTF">2014-10-16T16:19:26Z</dcterms:created>
  <dcterms:modified xsi:type="dcterms:W3CDTF">2020-06-28T12:39:52Z</dcterms:modified>
</cp:coreProperties>
</file>