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15" r:id="rId5"/>
    <p:sldMasterId id="2147483748" r:id="rId6"/>
    <p:sldMasterId id="2147483695" r:id="rId7"/>
    <p:sldMasterId id="2147483674" r:id="rId8"/>
    <p:sldMasterId id="2147483714" r:id="rId9"/>
    <p:sldMasterId id="2147483683" r:id="rId10"/>
  </p:sldMasterIdLst>
  <p:sldIdLst>
    <p:sldId id="256" r:id="rId11"/>
    <p:sldId id="257" r:id="rId12"/>
    <p:sldId id="259" r:id="rId13"/>
    <p:sldId id="258" r:id="rId14"/>
    <p:sldId id="260" r:id="rId15"/>
    <p:sldId id="264" r:id="rId16"/>
    <p:sldId id="262" r:id="rId17"/>
    <p:sldId id="263"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0C15A0-EDB8-BB8E-E301-3A392344CBE8}" v="2" dt="2021-02-19T16:44:36.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pert Madeley" userId="S::rupert.madeley@leeds.anglican.org::cb952b6f-6c90-4941-9404-3970136cbfee" providerId="AD" clId="Web-{5B0C15A0-EDB8-BB8E-E301-3A392344CBE8}"/>
    <pc:docChg chg="modSld">
      <pc:chgData name="Rupert Madeley" userId="S::rupert.madeley@leeds.anglican.org::cb952b6f-6c90-4941-9404-3970136cbfee" providerId="AD" clId="Web-{5B0C15A0-EDB8-BB8E-E301-3A392344CBE8}" dt="2021-02-19T16:44:30.703" v="0" actId="20577"/>
      <pc:docMkLst>
        <pc:docMk/>
      </pc:docMkLst>
      <pc:sldChg chg="modSp">
        <pc:chgData name="Rupert Madeley" userId="S::rupert.madeley@leeds.anglican.org::cb952b6f-6c90-4941-9404-3970136cbfee" providerId="AD" clId="Web-{5B0C15A0-EDB8-BB8E-E301-3A392344CBE8}" dt="2021-02-19T16:44:30.703" v="0" actId="20577"/>
        <pc:sldMkLst>
          <pc:docMk/>
          <pc:sldMk cId="4122892011" sldId="264"/>
        </pc:sldMkLst>
        <pc:spChg chg="mod">
          <ac:chgData name="Rupert Madeley" userId="S::rupert.madeley@leeds.anglican.org::cb952b6f-6c90-4941-9404-3970136cbfee" providerId="AD" clId="Web-{5B0C15A0-EDB8-BB8E-E301-3A392344CBE8}" dt="2021-02-19T16:44:30.703" v="0" actId="20577"/>
          <ac:spMkLst>
            <pc:docMk/>
            <pc:sldMk cId="4122892011" sldId="264"/>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12194444" cy="6858001"/>
          </a:xfrm>
          <a:prstGeom prst="rect">
            <a:avLst/>
          </a:prstGeom>
        </p:spPr>
      </p:pic>
      <p:sp>
        <p:nvSpPr>
          <p:cNvPr id="8" name="TextBox 7"/>
          <p:cNvSpPr txBox="1"/>
          <p:nvPr userDrawn="1"/>
        </p:nvSpPr>
        <p:spPr>
          <a:xfrm>
            <a:off x="442469" y="262276"/>
            <a:ext cx="9870587" cy="923330"/>
          </a:xfrm>
          <a:prstGeom prst="rect">
            <a:avLst/>
          </a:prstGeom>
          <a:noFill/>
        </p:spPr>
        <p:txBody>
          <a:bodyPr wrap="none" rtlCol="0">
            <a:spAutoFit/>
          </a:bodyPr>
          <a:lstStyle/>
          <a:p>
            <a:r>
              <a:rPr lang="en-GB" sz="5400" b="1" dirty="0">
                <a:ln w="3175">
                  <a:solidFill>
                    <a:srgbClr val="7030A0"/>
                  </a:solidFill>
                </a:ln>
                <a:solidFill>
                  <a:schemeClr val="bg1"/>
                </a:solidFill>
                <a:latin typeface="Bodoni MT" panose="02070603080606020203" pitchFamily="18" charset="0"/>
              </a:rPr>
              <a:t>The Rhythm of Life Lent Journey</a:t>
            </a:r>
          </a:p>
        </p:txBody>
      </p:sp>
    </p:spTree>
    <p:extLst>
      <p:ext uri="{BB962C8B-B14F-4D97-AF65-F5344CB8AC3E}">
        <p14:creationId xmlns:p14="http://schemas.microsoft.com/office/powerpoint/2010/main" val="149436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381900" y="1390148"/>
            <a:ext cx="1141821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46095" y="155074"/>
            <a:ext cx="1080000" cy="1080000"/>
          </a:xfrm>
          <a:prstGeom prst="rect">
            <a:avLst/>
          </a:prstGeom>
          <a:ln>
            <a:solidFill>
              <a:srgbClr val="000000"/>
            </a:solidFill>
          </a:ln>
        </p:spPr>
      </p:pic>
      <p:sp>
        <p:nvSpPr>
          <p:cNvPr id="7" name="Rectangle 6"/>
          <p:cNvSpPr/>
          <p:nvPr userDrawn="1"/>
        </p:nvSpPr>
        <p:spPr>
          <a:xfrm>
            <a:off x="381899" y="451613"/>
            <a:ext cx="3733714" cy="584775"/>
          </a:xfrm>
          <a:prstGeom prst="rect">
            <a:avLst/>
          </a:prstGeom>
        </p:spPr>
        <p:txBody>
          <a:bodyPr wrap="none">
            <a:spAutoFit/>
          </a:bodyPr>
          <a:lstStyle/>
          <a:p>
            <a:r>
              <a:rPr lang="en-GB" sz="3200" dirty="0">
                <a:solidFill>
                  <a:schemeClr val="tx1"/>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24840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359598" y="1395303"/>
            <a:ext cx="11650542"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30140" y="162005"/>
            <a:ext cx="1080000" cy="1080000"/>
          </a:xfrm>
          <a:prstGeom prst="rect">
            <a:avLst/>
          </a:prstGeom>
          <a:ln>
            <a:solidFill>
              <a:srgbClr val="000000"/>
            </a:solidFill>
          </a:ln>
        </p:spPr>
      </p:pic>
      <p:sp>
        <p:nvSpPr>
          <p:cNvPr id="5" name="Rectangle 4"/>
          <p:cNvSpPr/>
          <p:nvPr userDrawn="1"/>
        </p:nvSpPr>
        <p:spPr>
          <a:xfrm>
            <a:off x="381899" y="451613"/>
            <a:ext cx="3733714" cy="584775"/>
          </a:xfrm>
          <a:prstGeom prst="rect">
            <a:avLst/>
          </a:prstGeom>
        </p:spPr>
        <p:txBody>
          <a:bodyPr wrap="none">
            <a:spAutoFit/>
          </a:bodyPr>
          <a:lstStyle/>
          <a:p>
            <a:r>
              <a:rPr lang="en-GB" sz="3200" dirty="0">
                <a:solidFill>
                  <a:srgbClr val="FFFF00"/>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328368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381899" y="1393373"/>
            <a:ext cx="11331130"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07892" y="198258"/>
            <a:ext cx="1080000" cy="1080000"/>
          </a:xfrm>
          <a:prstGeom prst="rect">
            <a:avLst/>
          </a:prstGeom>
          <a:ln>
            <a:solidFill>
              <a:srgbClr val="000000"/>
            </a:solidFill>
          </a:ln>
        </p:spPr>
      </p:pic>
      <p:sp>
        <p:nvSpPr>
          <p:cNvPr id="7" name="Rectangle 6"/>
          <p:cNvSpPr/>
          <p:nvPr userDrawn="1"/>
        </p:nvSpPr>
        <p:spPr>
          <a:xfrm>
            <a:off x="381899" y="451613"/>
            <a:ext cx="3733714" cy="584775"/>
          </a:xfrm>
          <a:prstGeom prst="rect">
            <a:avLst/>
          </a:prstGeom>
        </p:spPr>
        <p:txBody>
          <a:bodyPr wrap="none">
            <a:spAutoFit/>
          </a:bodyPr>
          <a:lstStyle/>
          <a:p>
            <a:r>
              <a:rPr lang="en-GB" sz="3200" dirty="0">
                <a:solidFill>
                  <a:srgbClr val="FFFF00"/>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209572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441543" y="1383500"/>
            <a:ext cx="11309888"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26859" y="191521"/>
            <a:ext cx="1080000" cy="1080000"/>
          </a:xfrm>
          <a:prstGeom prst="rect">
            <a:avLst/>
          </a:prstGeom>
          <a:ln>
            <a:solidFill>
              <a:srgbClr val="000000"/>
            </a:solidFill>
          </a:ln>
        </p:spPr>
      </p:pic>
      <p:sp>
        <p:nvSpPr>
          <p:cNvPr id="5" name="Rectangle 4"/>
          <p:cNvSpPr/>
          <p:nvPr userDrawn="1"/>
        </p:nvSpPr>
        <p:spPr>
          <a:xfrm>
            <a:off x="381899" y="451613"/>
            <a:ext cx="3733714" cy="584775"/>
          </a:xfrm>
          <a:prstGeom prst="rect">
            <a:avLst/>
          </a:prstGeom>
        </p:spPr>
        <p:txBody>
          <a:bodyPr wrap="none">
            <a:spAutoFit/>
          </a:bodyPr>
          <a:lstStyle/>
          <a:p>
            <a:r>
              <a:rPr lang="en-GB" sz="3200" dirty="0">
                <a:solidFill>
                  <a:srgbClr val="FFFF00"/>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190261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464100" y="1454333"/>
            <a:ext cx="11449226" cy="679268"/>
          </a:xfrm>
        </p:spPr>
        <p:txBody>
          <a:bodyPr/>
          <a:lstStyle>
            <a:lvl1pPr marL="0" indent="0">
              <a:buFont typeface="Arial" panose="020B0604020202020204" pitchFamily="34" charse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911262" y="220862"/>
            <a:ext cx="1080000" cy="1080000"/>
          </a:xfrm>
          <a:prstGeom prst="rect">
            <a:avLst/>
          </a:prstGeom>
          <a:ln>
            <a:solidFill>
              <a:schemeClr val="tx1"/>
            </a:solidFill>
          </a:ln>
        </p:spPr>
      </p:pic>
      <p:sp>
        <p:nvSpPr>
          <p:cNvPr id="7" name="Rectangle 6"/>
          <p:cNvSpPr/>
          <p:nvPr userDrawn="1"/>
        </p:nvSpPr>
        <p:spPr>
          <a:xfrm>
            <a:off x="381899" y="451613"/>
            <a:ext cx="3733714" cy="584775"/>
          </a:xfrm>
          <a:prstGeom prst="rect">
            <a:avLst/>
          </a:prstGeom>
        </p:spPr>
        <p:txBody>
          <a:bodyPr wrap="none">
            <a:spAutoFit/>
          </a:bodyPr>
          <a:lstStyle/>
          <a:p>
            <a:r>
              <a:rPr lang="en-GB" sz="3200" dirty="0">
                <a:solidFill>
                  <a:schemeClr val="tx1"/>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95237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2" y="0"/>
            <a:ext cx="12191026" cy="6858548"/>
          </a:xfrm>
          <a:prstGeom prst="rect">
            <a:avLst/>
          </a:prstGeom>
        </p:spPr>
      </p:pic>
      <p:sp>
        <p:nvSpPr>
          <p:cNvPr id="3" name="Text Placeholder 2"/>
          <p:cNvSpPr>
            <a:spLocks noGrp="1"/>
          </p:cNvSpPr>
          <p:nvPr>
            <p:ph type="body" idx="1" hasCustomPrompt="1"/>
          </p:nvPr>
        </p:nvSpPr>
        <p:spPr>
          <a:xfrm>
            <a:off x="429266" y="1402082"/>
            <a:ext cx="11568128"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17394" y="191521"/>
            <a:ext cx="1080000" cy="1080000"/>
          </a:xfrm>
          <a:prstGeom prst="rect">
            <a:avLst/>
          </a:prstGeom>
          <a:ln>
            <a:solidFill>
              <a:srgbClr val="000000"/>
            </a:solidFill>
          </a:ln>
        </p:spPr>
      </p:pic>
      <p:sp>
        <p:nvSpPr>
          <p:cNvPr id="7" name="Rectangle 6"/>
          <p:cNvSpPr/>
          <p:nvPr userDrawn="1"/>
        </p:nvSpPr>
        <p:spPr>
          <a:xfrm>
            <a:off x="381899" y="451613"/>
            <a:ext cx="3733714" cy="584775"/>
          </a:xfrm>
          <a:prstGeom prst="rect">
            <a:avLst/>
          </a:prstGeom>
        </p:spPr>
        <p:txBody>
          <a:bodyPr wrap="none">
            <a:spAutoFit/>
          </a:bodyPr>
          <a:lstStyle/>
          <a:p>
            <a:r>
              <a:rPr lang="en-GB" sz="3200" dirty="0">
                <a:solidFill>
                  <a:srgbClr val="FFFF00"/>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25859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5" name="TextBox 4"/>
          <p:cNvSpPr txBox="1"/>
          <p:nvPr userDrawn="1"/>
        </p:nvSpPr>
        <p:spPr>
          <a:xfrm>
            <a:off x="551186" y="548639"/>
            <a:ext cx="4818114"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praying </a:t>
            </a:r>
            <a:r>
              <a:rPr lang="en-GB" sz="3200" dirty="0">
                <a:solidFill>
                  <a:schemeClr val="bg1"/>
                </a:solidFill>
              </a:rPr>
              <a:t>into</a:t>
            </a:r>
            <a:r>
              <a:rPr lang="en-GB" sz="3200" dirty="0">
                <a:solidFill>
                  <a:srgbClr val="FFFF00"/>
                </a:solidFill>
              </a:rPr>
              <a:t> action</a:t>
            </a:r>
            <a:r>
              <a:rPr lang="en-GB" sz="3200" dirty="0">
                <a:solidFill>
                  <a:schemeClr val="bg1"/>
                </a:solidFill>
              </a:rPr>
              <a:t>!</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rgbClr val="FFFF00"/>
                </a:solidFill>
              </a:rPr>
              <a:t>You might like to try:</a:t>
            </a:r>
          </a:p>
        </p:txBody>
      </p:sp>
      <p:pic>
        <p:nvPicPr>
          <p:cNvPr id="7" name="Picture 6"/>
          <p:cNvPicPr>
            <a:picLocks/>
          </p:cNvPicPr>
          <p:nvPr userDrawn="1"/>
        </p:nvPicPr>
        <p:blipFill>
          <a:blip r:embed="rId3"/>
          <a:stretch>
            <a:fillRect/>
          </a:stretch>
        </p:blipFill>
        <p:spPr>
          <a:xfrm>
            <a:off x="10964865" y="143555"/>
            <a:ext cx="1080000" cy="1080000"/>
          </a:xfrm>
          <a:prstGeom prst="rect">
            <a:avLst/>
          </a:prstGeom>
          <a:ln w="12700">
            <a:solidFill>
              <a:srgbClr val="000000"/>
            </a:solidFill>
          </a:ln>
        </p:spPr>
      </p:pic>
    </p:spTree>
    <p:extLst>
      <p:ext uri="{BB962C8B-B14F-4D97-AF65-F5344CB8AC3E}">
        <p14:creationId xmlns:p14="http://schemas.microsoft.com/office/powerpoint/2010/main" val="3436001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5" name="TextBox 4"/>
          <p:cNvSpPr txBox="1"/>
          <p:nvPr userDrawn="1"/>
        </p:nvSpPr>
        <p:spPr>
          <a:xfrm>
            <a:off x="551186" y="548639"/>
            <a:ext cx="4713919"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a:t>
            </a:r>
            <a:r>
              <a:rPr lang="en-GB" sz="3200" dirty="0">
                <a:solidFill>
                  <a:schemeClr val="tx1"/>
                </a:solidFill>
              </a:rPr>
              <a:t>sharing</a:t>
            </a:r>
            <a:r>
              <a:rPr lang="en-GB" sz="3200" dirty="0">
                <a:solidFill>
                  <a:srgbClr val="FFFF00"/>
                </a:solidFill>
              </a:rPr>
              <a:t> </a:t>
            </a:r>
            <a:r>
              <a:rPr lang="en-GB" sz="3200" dirty="0">
                <a:solidFill>
                  <a:schemeClr val="bg1"/>
                </a:solidFill>
              </a:rPr>
              <a:t>into</a:t>
            </a:r>
            <a:r>
              <a:rPr lang="en-GB" sz="3200" dirty="0">
                <a:solidFill>
                  <a:srgbClr val="FFFF00"/>
                </a:solidFill>
              </a:rPr>
              <a:t> </a:t>
            </a:r>
            <a:r>
              <a:rPr lang="en-GB" sz="3200" dirty="0">
                <a:solidFill>
                  <a:schemeClr val="tx1"/>
                </a:solidFill>
              </a:rPr>
              <a:t>action</a:t>
            </a:r>
            <a:r>
              <a:rPr lang="en-GB" sz="3200" dirty="0">
                <a:solidFill>
                  <a:schemeClr val="bg1"/>
                </a:solidFill>
              </a:rPr>
              <a:t>!</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chemeClr val="tx1"/>
                </a:solidFill>
              </a:rPr>
              <a:t>You might like to try:</a:t>
            </a:r>
          </a:p>
        </p:txBody>
      </p:sp>
      <p:pic>
        <p:nvPicPr>
          <p:cNvPr id="8" name="Picture 7"/>
          <p:cNvPicPr>
            <a:picLocks/>
          </p:cNvPicPr>
          <p:nvPr userDrawn="1"/>
        </p:nvPicPr>
        <p:blipFill>
          <a:blip r:embed="rId3"/>
          <a:stretch>
            <a:fillRect/>
          </a:stretch>
        </p:blipFill>
        <p:spPr>
          <a:xfrm>
            <a:off x="10973573" y="170262"/>
            <a:ext cx="1080000" cy="1080000"/>
          </a:xfrm>
          <a:prstGeom prst="rect">
            <a:avLst/>
          </a:prstGeom>
          <a:ln>
            <a:solidFill>
              <a:srgbClr val="000000"/>
            </a:solidFill>
          </a:ln>
        </p:spPr>
      </p:pic>
    </p:spTree>
    <p:extLst>
      <p:ext uri="{BB962C8B-B14F-4D97-AF65-F5344CB8AC3E}">
        <p14:creationId xmlns:p14="http://schemas.microsoft.com/office/powerpoint/2010/main" val="9960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rgbClr val="FFFF00"/>
                </a:solidFill>
              </a:rPr>
              <a:t>You might like to try:</a:t>
            </a:r>
          </a:p>
        </p:txBody>
      </p:sp>
      <p:sp>
        <p:nvSpPr>
          <p:cNvPr id="8" name="TextBox 7"/>
          <p:cNvSpPr txBox="1"/>
          <p:nvPr userDrawn="1"/>
        </p:nvSpPr>
        <p:spPr>
          <a:xfrm>
            <a:off x="551186" y="548639"/>
            <a:ext cx="5545301"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encouraging </a:t>
            </a:r>
            <a:r>
              <a:rPr lang="en-GB" sz="3200" dirty="0">
                <a:solidFill>
                  <a:schemeClr val="bg1"/>
                </a:solidFill>
              </a:rPr>
              <a:t>into</a:t>
            </a:r>
            <a:r>
              <a:rPr lang="en-GB" sz="3200" dirty="0">
                <a:solidFill>
                  <a:srgbClr val="FFFF00"/>
                </a:solidFill>
              </a:rPr>
              <a:t> action</a:t>
            </a:r>
            <a:r>
              <a:rPr lang="en-GB" sz="3200" dirty="0">
                <a:solidFill>
                  <a:schemeClr val="bg1"/>
                </a:solidFill>
              </a:rPr>
              <a:t>!</a:t>
            </a:r>
          </a:p>
        </p:txBody>
      </p:sp>
      <p:pic>
        <p:nvPicPr>
          <p:cNvPr id="9" name="Picture 8"/>
          <p:cNvPicPr>
            <a:picLocks/>
          </p:cNvPicPr>
          <p:nvPr userDrawn="1"/>
        </p:nvPicPr>
        <p:blipFill>
          <a:blip r:embed="rId3"/>
          <a:stretch>
            <a:fillRect/>
          </a:stretch>
        </p:blipFill>
        <p:spPr>
          <a:xfrm>
            <a:off x="10956643" y="143555"/>
            <a:ext cx="1080000" cy="1080000"/>
          </a:xfrm>
          <a:prstGeom prst="rect">
            <a:avLst/>
          </a:prstGeom>
          <a:ln>
            <a:solidFill>
              <a:srgbClr val="000000"/>
            </a:solidFill>
          </a:ln>
        </p:spPr>
      </p:pic>
    </p:spTree>
    <p:extLst>
      <p:ext uri="{BB962C8B-B14F-4D97-AF65-F5344CB8AC3E}">
        <p14:creationId xmlns:p14="http://schemas.microsoft.com/office/powerpoint/2010/main" val="264702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rgbClr val="FFFF00"/>
                </a:solidFill>
              </a:rPr>
              <a:t>You might like to try:</a:t>
            </a:r>
          </a:p>
        </p:txBody>
      </p:sp>
      <p:sp>
        <p:nvSpPr>
          <p:cNvPr id="10" name="TextBox 9"/>
          <p:cNvSpPr txBox="1"/>
          <p:nvPr userDrawn="1"/>
        </p:nvSpPr>
        <p:spPr>
          <a:xfrm>
            <a:off x="551186" y="548639"/>
            <a:ext cx="4842608"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creating </a:t>
            </a:r>
            <a:r>
              <a:rPr lang="en-GB" sz="3200" dirty="0">
                <a:solidFill>
                  <a:schemeClr val="bg1"/>
                </a:solidFill>
              </a:rPr>
              <a:t>into</a:t>
            </a:r>
            <a:r>
              <a:rPr lang="en-GB" sz="3200" dirty="0">
                <a:solidFill>
                  <a:srgbClr val="FFFF00"/>
                </a:solidFill>
              </a:rPr>
              <a:t> action</a:t>
            </a:r>
            <a:r>
              <a:rPr lang="en-GB" sz="3200" dirty="0">
                <a:solidFill>
                  <a:schemeClr val="bg1"/>
                </a:solidFill>
              </a:rPr>
              <a:t>!</a:t>
            </a:r>
          </a:p>
        </p:txBody>
      </p:sp>
      <p:pic>
        <p:nvPicPr>
          <p:cNvPr id="11" name="Picture 10"/>
          <p:cNvPicPr>
            <a:picLocks/>
          </p:cNvPicPr>
          <p:nvPr userDrawn="1"/>
        </p:nvPicPr>
        <p:blipFill>
          <a:blip r:embed="rId3"/>
          <a:stretch>
            <a:fillRect/>
          </a:stretch>
        </p:blipFill>
        <p:spPr>
          <a:xfrm>
            <a:off x="10956643" y="143555"/>
            <a:ext cx="1080000" cy="1080000"/>
          </a:xfrm>
          <a:prstGeom prst="rect">
            <a:avLst/>
          </a:prstGeom>
          <a:ln>
            <a:solidFill>
              <a:srgbClr val="000000"/>
            </a:solidFill>
          </a:ln>
        </p:spPr>
      </p:pic>
    </p:spTree>
    <p:extLst>
      <p:ext uri="{BB962C8B-B14F-4D97-AF65-F5344CB8AC3E}">
        <p14:creationId xmlns:p14="http://schemas.microsoft.com/office/powerpoint/2010/main" val="136245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 y="0"/>
            <a:ext cx="12190052" cy="6858000"/>
          </a:xfrm>
          <a:prstGeom prst="rect">
            <a:avLst/>
          </a:prstGeom>
        </p:spPr>
      </p:pic>
      <p:sp>
        <p:nvSpPr>
          <p:cNvPr id="3" name="Text Placeholder 2"/>
          <p:cNvSpPr>
            <a:spLocks noGrp="1"/>
          </p:cNvSpPr>
          <p:nvPr>
            <p:ph type="body" idx="1" hasCustomPrompt="1"/>
          </p:nvPr>
        </p:nvSpPr>
        <p:spPr>
          <a:xfrm>
            <a:off x="498934" y="461555"/>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22657" y="5594193"/>
            <a:ext cx="1080000" cy="1080000"/>
          </a:xfrm>
          <a:prstGeom prst="rect">
            <a:avLst/>
          </a:prstGeom>
          <a:ln w="12700">
            <a:solidFill>
              <a:srgbClr val="000000"/>
            </a:solidFill>
          </a:ln>
        </p:spPr>
      </p:pic>
    </p:spTree>
    <p:extLst>
      <p:ext uri="{BB962C8B-B14F-4D97-AF65-F5344CB8AC3E}">
        <p14:creationId xmlns:p14="http://schemas.microsoft.com/office/powerpoint/2010/main" val="2536770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rgbClr val="FFFF00"/>
                </a:solidFill>
              </a:rPr>
              <a:t>You might like to try:</a:t>
            </a:r>
          </a:p>
        </p:txBody>
      </p:sp>
      <p:sp>
        <p:nvSpPr>
          <p:cNvPr id="8" name="TextBox 7"/>
          <p:cNvSpPr txBox="1"/>
          <p:nvPr userDrawn="1"/>
        </p:nvSpPr>
        <p:spPr>
          <a:xfrm>
            <a:off x="551186" y="548639"/>
            <a:ext cx="5354158"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celebrating </a:t>
            </a:r>
            <a:r>
              <a:rPr lang="en-GB" sz="3200" dirty="0">
                <a:solidFill>
                  <a:schemeClr val="bg1"/>
                </a:solidFill>
              </a:rPr>
              <a:t>into</a:t>
            </a:r>
            <a:r>
              <a:rPr lang="en-GB" sz="3200" dirty="0">
                <a:solidFill>
                  <a:srgbClr val="FFFF00"/>
                </a:solidFill>
              </a:rPr>
              <a:t> action</a:t>
            </a:r>
            <a:r>
              <a:rPr lang="en-GB" sz="3200" dirty="0">
                <a:solidFill>
                  <a:schemeClr val="bg1"/>
                </a:solidFill>
              </a:rPr>
              <a:t>!</a:t>
            </a:r>
          </a:p>
        </p:txBody>
      </p:sp>
      <p:pic>
        <p:nvPicPr>
          <p:cNvPr id="11" name="Picture 10"/>
          <p:cNvPicPr>
            <a:picLocks/>
          </p:cNvPicPr>
          <p:nvPr userDrawn="1"/>
        </p:nvPicPr>
        <p:blipFill>
          <a:blip r:embed="rId3"/>
          <a:stretch>
            <a:fillRect/>
          </a:stretch>
        </p:blipFill>
        <p:spPr>
          <a:xfrm>
            <a:off x="10947934" y="143555"/>
            <a:ext cx="1080000" cy="1080000"/>
          </a:xfrm>
          <a:prstGeom prst="rect">
            <a:avLst/>
          </a:prstGeom>
          <a:ln>
            <a:solidFill>
              <a:srgbClr val="000000"/>
            </a:solidFill>
          </a:ln>
        </p:spPr>
      </p:pic>
    </p:spTree>
    <p:extLst>
      <p:ext uri="{BB962C8B-B14F-4D97-AF65-F5344CB8AC3E}">
        <p14:creationId xmlns:p14="http://schemas.microsoft.com/office/powerpoint/2010/main" val="20277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10" name="TextBox 9"/>
          <p:cNvSpPr txBox="1"/>
          <p:nvPr userDrawn="1"/>
        </p:nvSpPr>
        <p:spPr>
          <a:xfrm>
            <a:off x="551186" y="548639"/>
            <a:ext cx="4631781" cy="584775"/>
          </a:xfrm>
          <a:prstGeom prst="rect">
            <a:avLst/>
          </a:prstGeom>
          <a:noFill/>
        </p:spPr>
        <p:txBody>
          <a:bodyPr wrap="none" rtlCol="0">
            <a:spAutoFit/>
          </a:bodyPr>
          <a:lstStyle/>
          <a:p>
            <a:r>
              <a:rPr lang="en-GB" sz="3200" dirty="0">
                <a:solidFill>
                  <a:schemeClr val="tx1"/>
                </a:solidFill>
              </a:rPr>
              <a:t>Putting</a:t>
            </a:r>
            <a:r>
              <a:rPr lang="en-GB" sz="3200" dirty="0">
                <a:solidFill>
                  <a:srgbClr val="FFFF00"/>
                </a:solidFill>
              </a:rPr>
              <a:t> </a:t>
            </a:r>
            <a:r>
              <a:rPr lang="en-GB" sz="3200" dirty="0">
                <a:solidFill>
                  <a:srgbClr val="0070C0"/>
                </a:solidFill>
              </a:rPr>
              <a:t>resting</a:t>
            </a:r>
            <a:r>
              <a:rPr lang="en-GB" sz="3200" dirty="0">
                <a:solidFill>
                  <a:srgbClr val="FFFF00"/>
                </a:solidFill>
              </a:rPr>
              <a:t> </a:t>
            </a:r>
            <a:r>
              <a:rPr lang="en-GB" sz="3200" dirty="0">
                <a:solidFill>
                  <a:schemeClr val="tx1"/>
                </a:solidFill>
              </a:rPr>
              <a:t>into</a:t>
            </a:r>
            <a:r>
              <a:rPr lang="en-GB" sz="3200" dirty="0">
                <a:solidFill>
                  <a:srgbClr val="FFFF00"/>
                </a:solidFill>
              </a:rPr>
              <a:t> </a:t>
            </a:r>
            <a:r>
              <a:rPr lang="en-GB" sz="3200" dirty="0">
                <a:solidFill>
                  <a:srgbClr val="0070C0"/>
                </a:solidFill>
              </a:rPr>
              <a:t>action</a:t>
            </a:r>
            <a:r>
              <a:rPr lang="en-GB" sz="3200" dirty="0">
                <a:solidFill>
                  <a:schemeClr val="tx1"/>
                </a:solidFill>
              </a:rPr>
              <a:t>!</a:t>
            </a:r>
          </a:p>
        </p:txBody>
      </p:sp>
      <p:sp>
        <p:nvSpPr>
          <p:cNvPr id="11" name="TextBox 10"/>
          <p:cNvSpPr txBox="1"/>
          <p:nvPr userDrawn="1"/>
        </p:nvSpPr>
        <p:spPr>
          <a:xfrm>
            <a:off x="551186" y="1389665"/>
            <a:ext cx="3621504" cy="584775"/>
          </a:xfrm>
          <a:prstGeom prst="rect">
            <a:avLst/>
          </a:prstGeom>
          <a:noFill/>
        </p:spPr>
        <p:txBody>
          <a:bodyPr wrap="none" rtlCol="0">
            <a:spAutoFit/>
          </a:bodyPr>
          <a:lstStyle/>
          <a:p>
            <a:r>
              <a:rPr lang="en-GB" sz="3200" dirty="0">
                <a:solidFill>
                  <a:srgbClr val="0070C0"/>
                </a:solidFill>
              </a:rPr>
              <a:t>You might like to try:</a:t>
            </a:r>
          </a:p>
        </p:txBody>
      </p:sp>
      <p:pic>
        <p:nvPicPr>
          <p:cNvPr id="12" name="Picture 11"/>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1007057" y="143555"/>
            <a:ext cx="1080000" cy="1080000"/>
          </a:xfrm>
          <a:prstGeom prst="rect">
            <a:avLst/>
          </a:prstGeom>
          <a:ln>
            <a:solidFill>
              <a:schemeClr val="tx1"/>
            </a:solidFill>
          </a:ln>
        </p:spPr>
      </p:pic>
    </p:spTree>
    <p:extLst>
      <p:ext uri="{BB962C8B-B14F-4D97-AF65-F5344CB8AC3E}">
        <p14:creationId xmlns:p14="http://schemas.microsoft.com/office/powerpoint/2010/main" val="318332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rgbClr val="FFFF00"/>
                </a:solidFill>
              </a:rPr>
              <a:t>You might like to try:</a:t>
            </a:r>
          </a:p>
        </p:txBody>
      </p:sp>
      <p:sp>
        <p:nvSpPr>
          <p:cNvPr id="10" name="TextBox 9"/>
          <p:cNvSpPr txBox="1"/>
          <p:nvPr userDrawn="1"/>
        </p:nvSpPr>
        <p:spPr>
          <a:xfrm>
            <a:off x="551186" y="548639"/>
            <a:ext cx="5068824"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reflecting </a:t>
            </a:r>
            <a:r>
              <a:rPr lang="en-GB" sz="3200" dirty="0">
                <a:solidFill>
                  <a:schemeClr val="bg1"/>
                </a:solidFill>
              </a:rPr>
              <a:t>into</a:t>
            </a:r>
            <a:r>
              <a:rPr lang="en-GB" sz="3200" dirty="0">
                <a:solidFill>
                  <a:srgbClr val="FFFF00"/>
                </a:solidFill>
              </a:rPr>
              <a:t> action</a:t>
            </a:r>
            <a:r>
              <a:rPr lang="en-GB" sz="3200" dirty="0">
                <a:solidFill>
                  <a:schemeClr val="bg1"/>
                </a:solidFill>
              </a:rPr>
              <a:t>!</a:t>
            </a:r>
          </a:p>
        </p:txBody>
      </p:sp>
      <p:pic>
        <p:nvPicPr>
          <p:cNvPr id="11" name="Picture 10"/>
          <p:cNvPicPr>
            <a:picLocks/>
          </p:cNvPicPr>
          <p:nvPr userDrawn="1"/>
        </p:nvPicPr>
        <p:blipFill>
          <a:blip r:embed="rId3"/>
          <a:stretch>
            <a:fillRect/>
          </a:stretch>
        </p:blipFill>
        <p:spPr>
          <a:xfrm>
            <a:off x="11006287" y="170262"/>
            <a:ext cx="1080000" cy="1080000"/>
          </a:xfrm>
          <a:prstGeom prst="rect">
            <a:avLst/>
          </a:prstGeom>
          <a:ln>
            <a:solidFill>
              <a:srgbClr val="000000"/>
            </a:solidFill>
          </a:ln>
        </p:spPr>
      </p:pic>
    </p:spTree>
    <p:extLst>
      <p:ext uri="{BB962C8B-B14F-4D97-AF65-F5344CB8AC3E}">
        <p14:creationId xmlns:p14="http://schemas.microsoft.com/office/powerpoint/2010/main" val="38797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pic>
        <p:nvPicPr>
          <p:cNvPr id="7" name="Picture 6"/>
          <p:cNvPicPr>
            <a:picLocks/>
          </p:cNvPicPr>
          <p:nvPr userDrawn="1"/>
        </p:nvPicPr>
        <p:blipFill>
          <a:blip r:embed="rId3"/>
          <a:stretch>
            <a:fillRect/>
          </a:stretch>
        </p:blipFill>
        <p:spPr>
          <a:xfrm>
            <a:off x="10886487" y="147659"/>
            <a:ext cx="1080000" cy="1080000"/>
          </a:xfrm>
          <a:prstGeom prst="rect">
            <a:avLst/>
          </a:prstGeom>
          <a:ln w="12700">
            <a:solidFill>
              <a:srgbClr val="000000"/>
            </a:solidFill>
          </a:ln>
        </p:spPr>
      </p:pic>
      <p:sp>
        <p:nvSpPr>
          <p:cNvPr id="5" name="Rectangle 4"/>
          <p:cNvSpPr/>
          <p:nvPr userDrawn="1"/>
        </p:nvSpPr>
        <p:spPr>
          <a:xfrm>
            <a:off x="6061167" y="1126649"/>
            <a:ext cx="4469493"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The Rhythm of Life Prayer</a:t>
            </a:r>
          </a:p>
        </p:txBody>
      </p:sp>
      <p:sp>
        <p:nvSpPr>
          <p:cNvPr id="8" name="Rectangle 7"/>
          <p:cNvSpPr/>
          <p:nvPr userDrawn="1"/>
        </p:nvSpPr>
        <p:spPr>
          <a:xfrm>
            <a:off x="600635" y="1126649"/>
            <a:ext cx="3518527"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A Prayer for the Day</a:t>
            </a:r>
          </a:p>
        </p:txBody>
      </p:sp>
      <p:sp>
        <p:nvSpPr>
          <p:cNvPr id="9"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0"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1" name="TextBox 10"/>
          <p:cNvSpPr txBox="1"/>
          <p:nvPr userDrawn="1"/>
        </p:nvSpPr>
        <p:spPr>
          <a:xfrm>
            <a:off x="6061167" y="1906168"/>
            <a:ext cx="6017622"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praying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3195136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pic>
        <p:nvPicPr>
          <p:cNvPr id="8" name="Picture 7"/>
          <p:cNvPicPr>
            <a:picLocks/>
          </p:cNvPicPr>
          <p:nvPr userDrawn="1"/>
        </p:nvPicPr>
        <p:blipFill>
          <a:blip r:embed="rId3"/>
          <a:stretch>
            <a:fillRect/>
          </a:stretch>
        </p:blipFill>
        <p:spPr>
          <a:xfrm>
            <a:off x="10886487" y="147659"/>
            <a:ext cx="1080000" cy="1080000"/>
          </a:xfrm>
          <a:prstGeom prst="rect">
            <a:avLst/>
          </a:prstGeom>
          <a:ln>
            <a:solidFill>
              <a:srgbClr val="000000"/>
            </a:solidFill>
          </a:ln>
        </p:spPr>
      </p:pic>
      <p:sp>
        <p:nvSpPr>
          <p:cNvPr id="11" name="Rectangle 10"/>
          <p:cNvSpPr/>
          <p:nvPr userDrawn="1"/>
        </p:nvSpPr>
        <p:spPr>
          <a:xfrm>
            <a:off x="6061168" y="1130554"/>
            <a:ext cx="4600782" cy="584775"/>
          </a:xfrm>
          <a:prstGeom prst="rect">
            <a:avLst/>
          </a:prstGeom>
        </p:spPr>
        <p:txBody>
          <a:bodyPr wrap="square">
            <a:spAutoFit/>
          </a:bodyPr>
          <a:lstStyle/>
          <a:p>
            <a:r>
              <a:rPr lang="en-GB" sz="3200" u="sng" dirty="0">
                <a:solidFill>
                  <a:schemeClr val="tx1"/>
                </a:solidFill>
                <a:latin typeface="Calibri" panose="020F0502020204030204" pitchFamily="34" charset="0"/>
                <a:cs typeface="Calibri" panose="020F0502020204030204" pitchFamily="34" charset="0"/>
              </a:rPr>
              <a:t>The Rhythm of Life Prayer</a:t>
            </a:r>
          </a:p>
        </p:txBody>
      </p:sp>
      <p:sp>
        <p:nvSpPr>
          <p:cNvPr id="12" name="Rectangle 11"/>
          <p:cNvSpPr/>
          <p:nvPr userDrawn="1"/>
        </p:nvSpPr>
        <p:spPr>
          <a:xfrm>
            <a:off x="600635" y="1126649"/>
            <a:ext cx="3518527" cy="584775"/>
          </a:xfrm>
          <a:prstGeom prst="rect">
            <a:avLst/>
          </a:prstGeom>
        </p:spPr>
        <p:txBody>
          <a:bodyPr wrap="none">
            <a:spAutoFit/>
          </a:bodyPr>
          <a:lstStyle/>
          <a:p>
            <a:r>
              <a:rPr lang="en-GB" sz="3200" u="sng" dirty="0">
                <a:solidFill>
                  <a:schemeClr val="tx1"/>
                </a:solidFill>
                <a:latin typeface="Calibri" panose="020F0502020204030204" pitchFamily="34" charset="0"/>
                <a:cs typeface="Calibri" panose="020F0502020204030204" pitchFamily="34" charset="0"/>
              </a:rPr>
              <a:t>A Prayer for the Day</a:t>
            </a:r>
          </a:p>
        </p:txBody>
      </p:sp>
      <p:sp>
        <p:nvSpPr>
          <p:cNvPr id="13"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4"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5" name="TextBox 14"/>
          <p:cNvSpPr txBox="1"/>
          <p:nvPr userDrawn="1"/>
        </p:nvSpPr>
        <p:spPr>
          <a:xfrm>
            <a:off x="6061166" y="1906168"/>
            <a:ext cx="6008913"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sharing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125552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pic>
        <p:nvPicPr>
          <p:cNvPr id="7" name="Picture 6"/>
          <p:cNvPicPr>
            <a:picLocks/>
          </p:cNvPicPr>
          <p:nvPr userDrawn="1"/>
        </p:nvPicPr>
        <p:blipFill>
          <a:blip r:embed="rId3"/>
          <a:stretch>
            <a:fillRect/>
          </a:stretch>
        </p:blipFill>
        <p:spPr>
          <a:xfrm>
            <a:off x="10886974" y="147659"/>
            <a:ext cx="1080000" cy="1080000"/>
          </a:xfrm>
          <a:prstGeom prst="rect">
            <a:avLst/>
          </a:prstGeom>
          <a:ln>
            <a:solidFill>
              <a:srgbClr val="000000"/>
            </a:solidFill>
          </a:ln>
        </p:spPr>
      </p:pic>
      <p:sp>
        <p:nvSpPr>
          <p:cNvPr id="5"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8" name="Rectangle 7"/>
          <p:cNvSpPr/>
          <p:nvPr userDrawn="1"/>
        </p:nvSpPr>
        <p:spPr>
          <a:xfrm>
            <a:off x="6061168" y="1130554"/>
            <a:ext cx="4600782" cy="584775"/>
          </a:xfrm>
          <a:prstGeom prst="rect">
            <a:avLst/>
          </a:prstGeom>
        </p:spPr>
        <p:txBody>
          <a:bodyPr wrap="square">
            <a:spAutoFit/>
          </a:bodyPr>
          <a:lstStyle/>
          <a:p>
            <a:r>
              <a:rPr lang="en-GB" sz="3200" u="sng" dirty="0">
                <a:solidFill>
                  <a:srgbClr val="FFFF00"/>
                </a:solidFill>
                <a:latin typeface="Calibri" panose="020F0502020204030204" pitchFamily="34" charset="0"/>
                <a:cs typeface="Calibri" panose="020F0502020204030204" pitchFamily="34" charset="0"/>
              </a:rPr>
              <a:t>The Rhythm of Life Prayer</a:t>
            </a:r>
          </a:p>
        </p:txBody>
      </p:sp>
      <p:sp>
        <p:nvSpPr>
          <p:cNvPr id="9" name="Rectangle 8"/>
          <p:cNvSpPr/>
          <p:nvPr userDrawn="1"/>
        </p:nvSpPr>
        <p:spPr>
          <a:xfrm>
            <a:off x="600635" y="1126649"/>
            <a:ext cx="3518527"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A Prayer for the Day</a:t>
            </a:r>
          </a:p>
        </p:txBody>
      </p:sp>
      <p:sp>
        <p:nvSpPr>
          <p:cNvPr id="11"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2" name="TextBox 11"/>
          <p:cNvSpPr txBox="1"/>
          <p:nvPr userDrawn="1"/>
        </p:nvSpPr>
        <p:spPr>
          <a:xfrm>
            <a:off x="6061167" y="1906168"/>
            <a:ext cx="6000204"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encouraging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214700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pic>
        <p:nvPicPr>
          <p:cNvPr id="4" name="Picture 3"/>
          <p:cNvPicPr>
            <a:picLocks/>
          </p:cNvPicPr>
          <p:nvPr userDrawn="1"/>
        </p:nvPicPr>
        <p:blipFill>
          <a:blip r:embed="rId3"/>
          <a:stretch>
            <a:fillRect/>
          </a:stretch>
        </p:blipFill>
        <p:spPr>
          <a:xfrm>
            <a:off x="10886974" y="147659"/>
            <a:ext cx="1080000" cy="1080000"/>
          </a:xfrm>
          <a:prstGeom prst="rect">
            <a:avLst/>
          </a:prstGeom>
          <a:ln>
            <a:solidFill>
              <a:srgbClr val="000000"/>
            </a:solidFill>
          </a:ln>
        </p:spPr>
      </p:pic>
      <p:sp>
        <p:nvSpPr>
          <p:cNvPr id="7" name="Rectangle 6"/>
          <p:cNvSpPr/>
          <p:nvPr userDrawn="1"/>
        </p:nvSpPr>
        <p:spPr>
          <a:xfrm>
            <a:off x="6061168" y="1130554"/>
            <a:ext cx="4600782" cy="584775"/>
          </a:xfrm>
          <a:prstGeom prst="rect">
            <a:avLst/>
          </a:prstGeom>
        </p:spPr>
        <p:txBody>
          <a:bodyPr wrap="square">
            <a:spAutoFit/>
          </a:bodyPr>
          <a:lstStyle/>
          <a:p>
            <a:r>
              <a:rPr lang="en-GB" sz="3200" u="sng" dirty="0">
                <a:solidFill>
                  <a:srgbClr val="FFFF00"/>
                </a:solidFill>
                <a:latin typeface="Calibri" panose="020F0502020204030204" pitchFamily="34" charset="0"/>
                <a:cs typeface="Calibri" panose="020F0502020204030204" pitchFamily="34" charset="0"/>
              </a:rPr>
              <a:t>The Rhythm of Life Prayer</a:t>
            </a:r>
          </a:p>
        </p:txBody>
      </p:sp>
      <p:sp>
        <p:nvSpPr>
          <p:cNvPr id="8" name="Rectangle 7"/>
          <p:cNvSpPr/>
          <p:nvPr userDrawn="1"/>
        </p:nvSpPr>
        <p:spPr>
          <a:xfrm>
            <a:off x="600635" y="1126649"/>
            <a:ext cx="3518527"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A Prayer for the Day</a:t>
            </a:r>
          </a:p>
        </p:txBody>
      </p:sp>
      <p:sp>
        <p:nvSpPr>
          <p:cNvPr id="9"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0"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1" name="TextBox 10"/>
          <p:cNvSpPr txBox="1"/>
          <p:nvPr userDrawn="1"/>
        </p:nvSpPr>
        <p:spPr>
          <a:xfrm>
            <a:off x="6061166" y="1906168"/>
            <a:ext cx="6008913"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creating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63203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pic>
        <p:nvPicPr>
          <p:cNvPr id="7" name="Picture 6"/>
          <p:cNvPicPr>
            <a:picLocks/>
          </p:cNvPicPr>
          <p:nvPr userDrawn="1"/>
        </p:nvPicPr>
        <p:blipFill>
          <a:blip r:embed="rId3"/>
          <a:stretch>
            <a:fillRect/>
          </a:stretch>
        </p:blipFill>
        <p:spPr>
          <a:xfrm>
            <a:off x="10886974" y="147659"/>
            <a:ext cx="1080000" cy="1080000"/>
          </a:xfrm>
          <a:prstGeom prst="rect">
            <a:avLst/>
          </a:prstGeom>
          <a:ln>
            <a:solidFill>
              <a:srgbClr val="000000"/>
            </a:solidFill>
          </a:ln>
        </p:spPr>
      </p:pic>
      <p:sp>
        <p:nvSpPr>
          <p:cNvPr id="8" name="Rectangle 7"/>
          <p:cNvSpPr/>
          <p:nvPr userDrawn="1"/>
        </p:nvSpPr>
        <p:spPr>
          <a:xfrm>
            <a:off x="6061168" y="1130554"/>
            <a:ext cx="4600782" cy="584775"/>
          </a:xfrm>
          <a:prstGeom prst="rect">
            <a:avLst/>
          </a:prstGeom>
        </p:spPr>
        <p:txBody>
          <a:bodyPr wrap="square">
            <a:spAutoFit/>
          </a:bodyPr>
          <a:lstStyle/>
          <a:p>
            <a:r>
              <a:rPr lang="en-GB" sz="3200" u="sng" dirty="0">
                <a:solidFill>
                  <a:srgbClr val="FFFF00"/>
                </a:solidFill>
                <a:latin typeface="Calibri" panose="020F0502020204030204" pitchFamily="34" charset="0"/>
                <a:cs typeface="Calibri" panose="020F0502020204030204" pitchFamily="34" charset="0"/>
              </a:rPr>
              <a:t>The Rhythm of Life Prayer</a:t>
            </a:r>
          </a:p>
        </p:txBody>
      </p:sp>
      <p:sp>
        <p:nvSpPr>
          <p:cNvPr id="9" name="Rectangle 8"/>
          <p:cNvSpPr/>
          <p:nvPr userDrawn="1"/>
        </p:nvSpPr>
        <p:spPr>
          <a:xfrm>
            <a:off x="600635" y="1126649"/>
            <a:ext cx="3518527"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A Prayer for the Day</a:t>
            </a:r>
          </a:p>
        </p:txBody>
      </p:sp>
      <p:sp>
        <p:nvSpPr>
          <p:cNvPr id="10"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1"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2" name="TextBox 11"/>
          <p:cNvSpPr txBox="1"/>
          <p:nvPr userDrawn="1"/>
        </p:nvSpPr>
        <p:spPr>
          <a:xfrm>
            <a:off x="6061167" y="1906168"/>
            <a:ext cx="6026330"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celebrating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319087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pic>
        <p:nvPicPr>
          <p:cNvPr id="7" name="Picture 6"/>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886487" y="165078"/>
            <a:ext cx="1080000" cy="1080000"/>
          </a:xfrm>
          <a:prstGeom prst="rect">
            <a:avLst/>
          </a:prstGeom>
          <a:ln>
            <a:solidFill>
              <a:schemeClr val="tx1"/>
            </a:solidFill>
          </a:ln>
        </p:spPr>
      </p:pic>
      <p:sp>
        <p:nvSpPr>
          <p:cNvPr id="9" name="Rectangle 8"/>
          <p:cNvSpPr/>
          <p:nvPr userDrawn="1"/>
        </p:nvSpPr>
        <p:spPr>
          <a:xfrm>
            <a:off x="6061168" y="1130554"/>
            <a:ext cx="4600782" cy="584775"/>
          </a:xfrm>
          <a:prstGeom prst="rect">
            <a:avLst/>
          </a:prstGeom>
        </p:spPr>
        <p:txBody>
          <a:bodyPr wrap="square">
            <a:spAutoFit/>
          </a:bodyPr>
          <a:lstStyle/>
          <a:p>
            <a:r>
              <a:rPr lang="en-GB" sz="3200" u="sng" dirty="0">
                <a:solidFill>
                  <a:srgbClr val="0070C0"/>
                </a:solidFill>
                <a:latin typeface="Calibri" panose="020F0502020204030204" pitchFamily="34" charset="0"/>
                <a:cs typeface="Calibri" panose="020F0502020204030204" pitchFamily="34" charset="0"/>
              </a:rPr>
              <a:t>The Rhythm of Life Prayer</a:t>
            </a:r>
          </a:p>
        </p:txBody>
      </p:sp>
      <p:sp>
        <p:nvSpPr>
          <p:cNvPr id="10" name="Rectangle 9"/>
          <p:cNvSpPr/>
          <p:nvPr userDrawn="1"/>
        </p:nvSpPr>
        <p:spPr>
          <a:xfrm>
            <a:off x="600635" y="1126649"/>
            <a:ext cx="3518527" cy="584775"/>
          </a:xfrm>
          <a:prstGeom prst="rect">
            <a:avLst/>
          </a:prstGeom>
        </p:spPr>
        <p:txBody>
          <a:bodyPr wrap="none">
            <a:spAutoFit/>
          </a:bodyPr>
          <a:lstStyle/>
          <a:p>
            <a:r>
              <a:rPr lang="en-GB" sz="3200" u="sng" dirty="0">
                <a:solidFill>
                  <a:srgbClr val="0070C0"/>
                </a:solidFill>
                <a:latin typeface="Calibri" panose="020F0502020204030204" pitchFamily="34" charset="0"/>
                <a:cs typeface="Calibri" panose="020F0502020204030204" pitchFamily="34" charset="0"/>
              </a:rPr>
              <a:t>A Prayer for the Day</a:t>
            </a:r>
          </a:p>
        </p:txBody>
      </p:sp>
      <p:sp>
        <p:nvSpPr>
          <p:cNvPr id="11" name="Title 1"/>
          <p:cNvSpPr>
            <a:spLocks noGrp="1"/>
          </p:cNvSpPr>
          <p:nvPr>
            <p:ph type="title" hasCustomPrompt="1"/>
          </p:nvPr>
        </p:nvSpPr>
        <p:spPr>
          <a:xfrm>
            <a:off x="600635" y="1965683"/>
            <a:ext cx="5051228" cy="4382866"/>
          </a:xfrm>
        </p:spPr>
        <p:txBody>
          <a:bodyPr anchor="t">
            <a:normAutofit/>
          </a:bodyPr>
          <a:lstStyle>
            <a:lvl1pPr>
              <a:defRPr sz="3200">
                <a:solidFill>
                  <a:schemeClr val="tx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2"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tx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tx1"/>
              </a:solidFill>
              <a:latin typeface="+mn-lt"/>
            </a:endParaRPr>
          </a:p>
        </p:txBody>
      </p:sp>
      <p:sp>
        <p:nvSpPr>
          <p:cNvPr id="13" name="TextBox 12"/>
          <p:cNvSpPr txBox="1"/>
          <p:nvPr userDrawn="1"/>
        </p:nvSpPr>
        <p:spPr>
          <a:xfrm>
            <a:off x="6061166" y="1906168"/>
            <a:ext cx="6008913" cy="4031873"/>
          </a:xfrm>
          <a:prstGeom prst="rect">
            <a:avLst/>
          </a:prstGeom>
          <a:noFill/>
        </p:spPr>
        <p:txBody>
          <a:bodyPr wrap="square" rtlCol="0">
            <a:spAutoFit/>
          </a:bodyPr>
          <a:lstStyle/>
          <a:p>
            <a:r>
              <a:rPr lang="en-GB" sz="3200" dirty="0">
                <a:solidFill>
                  <a:schemeClr val="tx1"/>
                </a:solidFill>
              </a:rPr>
              <a:t>Loving God,</a:t>
            </a:r>
          </a:p>
          <a:p>
            <a:r>
              <a:rPr lang="en-GB" sz="3200" dirty="0">
                <a:solidFill>
                  <a:schemeClr val="tx1"/>
                </a:solidFill>
              </a:rPr>
              <a:t>as we journey through this season,</a:t>
            </a:r>
          </a:p>
          <a:p>
            <a:r>
              <a:rPr lang="en-GB" sz="3200" dirty="0">
                <a:solidFill>
                  <a:schemeClr val="tx1"/>
                </a:solidFill>
              </a:rPr>
              <a:t>help us to practice </a:t>
            </a:r>
          </a:p>
          <a:p>
            <a:r>
              <a:rPr lang="en-GB" sz="3200" dirty="0">
                <a:solidFill>
                  <a:schemeClr val="tx1"/>
                </a:solidFill>
              </a:rPr>
              <a:t>the habit of resting</a:t>
            </a:r>
          </a:p>
          <a:p>
            <a:r>
              <a:rPr lang="en-GB" sz="3200" dirty="0">
                <a:solidFill>
                  <a:schemeClr val="tx1"/>
                </a:solidFill>
              </a:rPr>
              <a:t>so that the rhythm of our lives</a:t>
            </a:r>
          </a:p>
          <a:p>
            <a:r>
              <a:rPr lang="en-GB" sz="3200" dirty="0">
                <a:solidFill>
                  <a:schemeClr val="tx1"/>
                </a:solidFill>
              </a:rPr>
              <a:t>can bring us closer to each other </a:t>
            </a:r>
          </a:p>
          <a:p>
            <a:r>
              <a:rPr lang="en-GB" sz="3200" dirty="0">
                <a:solidFill>
                  <a:schemeClr val="tx1"/>
                </a:solidFill>
              </a:rPr>
              <a:t>and to you.</a:t>
            </a:r>
          </a:p>
          <a:p>
            <a:r>
              <a:rPr lang="en-GB" sz="3200" dirty="0">
                <a:solidFill>
                  <a:schemeClr val="tx1"/>
                </a:solidFill>
              </a:rPr>
              <a:t>Amen</a:t>
            </a:r>
          </a:p>
        </p:txBody>
      </p:sp>
    </p:spTree>
    <p:extLst>
      <p:ext uri="{BB962C8B-B14F-4D97-AF65-F5344CB8AC3E}">
        <p14:creationId xmlns:p14="http://schemas.microsoft.com/office/powerpoint/2010/main" val="112322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pic>
        <p:nvPicPr>
          <p:cNvPr id="7" name="Picture 6"/>
          <p:cNvPicPr>
            <a:picLocks/>
          </p:cNvPicPr>
          <p:nvPr userDrawn="1"/>
        </p:nvPicPr>
        <p:blipFill>
          <a:blip r:embed="rId3"/>
          <a:stretch>
            <a:fillRect/>
          </a:stretch>
        </p:blipFill>
        <p:spPr>
          <a:xfrm>
            <a:off x="10991100" y="147659"/>
            <a:ext cx="1080000" cy="1080000"/>
          </a:xfrm>
          <a:prstGeom prst="rect">
            <a:avLst/>
          </a:prstGeom>
          <a:ln>
            <a:solidFill>
              <a:srgbClr val="000000"/>
            </a:solidFill>
          </a:ln>
        </p:spPr>
      </p:pic>
      <p:sp>
        <p:nvSpPr>
          <p:cNvPr id="9" name="Rectangle 8"/>
          <p:cNvSpPr/>
          <p:nvPr userDrawn="1"/>
        </p:nvSpPr>
        <p:spPr>
          <a:xfrm>
            <a:off x="6061168" y="1130554"/>
            <a:ext cx="4600782" cy="584775"/>
          </a:xfrm>
          <a:prstGeom prst="rect">
            <a:avLst/>
          </a:prstGeom>
        </p:spPr>
        <p:txBody>
          <a:bodyPr wrap="square">
            <a:spAutoFit/>
          </a:bodyPr>
          <a:lstStyle/>
          <a:p>
            <a:r>
              <a:rPr lang="en-GB" sz="3200" u="sng" dirty="0">
                <a:solidFill>
                  <a:srgbClr val="FFFF00"/>
                </a:solidFill>
                <a:latin typeface="Calibri" panose="020F0502020204030204" pitchFamily="34" charset="0"/>
                <a:cs typeface="Calibri" panose="020F0502020204030204" pitchFamily="34" charset="0"/>
              </a:rPr>
              <a:t>The Rhythm of Life Prayer</a:t>
            </a:r>
          </a:p>
        </p:txBody>
      </p:sp>
      <p:sp>
        <p:nvSpPr>
          <p:cNvPr id="10" name="Rectangle 9"/>
          <p:cNvSpPr/>
          <p:nvPr userDrawn="1"/>
        </p:nvSpPr>
        <p:spPr>
          <a:xfrm>
            <a:off x="600635" y="1126649"/>
            <a:ext cx="3518527"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A Prayer for the Day</a:t>
            </a:r>
          </a:p>
        </p:txBody>
      </p:sp>
      <p:sp>
        <p:nvSpPr>
          <p:cNvPr id="11"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2"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3" name="TextBox 12"/>
          <p:cNvSpPr txBox="1"/>
          <p:nvPr userDrawn="1"/>
        </p:nvSpPr>
        <p:spPr>
          <a:xfrm>
            <a:off x="6061166" y="1906168"/>
            <a:ext cx="6009933"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reflecting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76989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507644" y="435430"/>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46096" y="5650183"/>
            <a:ext cx="1080000" cy="1080000"/>
          </a:xfrm>
          <a:prstGeom prst="rect">
            <a:avLst/>
          </a:prstGeom>
          <a:ln>
            <a:solidFill>
              <a:srgbClr val="000000"/>
            </a:solidFill>
          </a:ln>
        </p:spPr>
      </p:pic>
    </p:spTree>
    <p:extLst>
      <p:ext uri="{BB962C8B-B14F-4D97-AF65-F5344CB8AC3E}">
        <p14:creationId xmlns:p14="http://schemas.microsoft.com/office/powerpoint/2010/main" val="134905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
            <a:ext cx="12194444" cy="6858001"/>
          </a:xfrm>
          <a:prstGeom prst="rect">
            <a:avLst/>
          </a:prstGeom>
        </p:spPr>
      </p:pic>
    </p:spTree>
    <p:extLst>
      <p:ext uri="{BB962C8B-B14F-4D97-AF65-F5344CB8AC3E}">
        <p14:creationId xmlns:p14="http://schemas.microsoft.com/office/powerpoint/2010/main" val="117553383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
            <a:ext cx="12194444" cy="6858001"/>
          </a:xfrm>
          <a:prstGeom prst="rect">
            <a:avLst/>
          </a:prstGeom>
        </p:spPr>
      </p:pic>
    </p:spTree>
    <p:extLst>
      <p:ext uri="{BB962C8B-B14F-4D97-AF65-F5344CB8AC3E}">
        <p14:creationId xmlns:p14="http://schemas.microsoft.com/office/powerpoint/2010/main" val="65421877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254250AD-5494-40E5-8A1F-923D3B709D0B}" type="datetimeFigureOut">
              <a:rPr lang="en-GB" smtClean="0"/>
              <a:t>19/02/2021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2225854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4250AD-5494-40E5-8A1F-923D3B709D0B}" type="datetimeFigureOut">
              <a:rPr lang="en-GB" smtClean="0"/>
              <a:t>19/02/2021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2093399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lstStyle>
            <a:lvl1pPr marL="0" indent="0">
              <a:buNone/>
              <a:defRPr sz="3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86459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4250AD-5494-40E5-8A1F-923D3B709D0B}" type="datetimeFigureOut">
              <a:rPr lang="en-GB" smtClean="0"/>
              <a:t>19/02/2021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246515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4250AD-5494-40E5-8A1F-923D3B709D0B}" type="datetimeFigureOut">
              <a:rPr lang="en-GB" smtClean="0"/>
              <a:t>19/02/2021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1947349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4250AD-5494-40E5-8A1F-923D3B709D0B}" type="datetimeFigureOut">
              <a:rPr lang="en-GB" smtClean="0"/>
              <a:t>19/02/2021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1330664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4250AD-5494-40E5-8A1F-923D3B709D0B}" type="datetimeFigureOut">
              <a:rPr lang="en-GB" smtClean="0"/>
              <a:t>19/02/2021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2286569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4250AD-5494-40E5-8A1F-923D3B709D0B}" type="datetimeFigureOut">
              <a:rPr lang="en-GB" smtClean="0"/>
              <a:t>19/02/2021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162299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33769" y="487682"/>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30140" y="5570028"/>
            <a:ext cx="1080000" cy="1080000"/>
          </a:xfrm>
          <a:prstGeom prst="rect">
            <a:avLst/>
          </a:prstGeom>
          <a:ln>
            <a:solidFill>
              <a:srgbClr val="000000"/>
            </a:solidFill>
          </a:ln>
        </p:spPr>
      </p:pic>
    </p:spTree>
    <p:extLst>
      <p:ext uri="{BB962C8B-B14F-4D97-AF65-F5344CB8AC3E}">
        <p14:creationId xmlns:p14="http://schemas.microsoft.com/office/powerpoint/2010/main" val="26512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4250AD-5494-40E5-8A1F-923D3B709D0B}" type="datetimeFigureOut">
              <a:rPr lang="en-GB" smtClean="0"/>
              <a:t>19/02/2021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1017765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4250AD-5494-40E5-8A1F-923D3B709D0B}" type="datetimeFigureOut">
              <a:rPr lang="en-GB" smtClean="0"/>
              <a:t>19/02/2021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543930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4250AD-5494-40E5-8A1F-923D3B709D0B}" type="datetimeFigureOut">
              <a:rPr lang="en-GB" smtClean="0"/>
              <a:t>19/02/2021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1830322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07643" y="487681"/>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34018" y="5632406"/>
            <a:ext cx="1080000" cy="1080000"/>
          </a:xfrm>
          <a:prstGeom prst="rect">
            <a:avLst/>
          </a:prstGeom>
          <a:ln>
            <a:solidFill>
              <a:srgbClr val="000000"/>
            </a:solidFill>
          </a:ln>
        </p:spPr>
      </p:pic>
    </p:spTree>
    <p:extLst>
      <p:ext uri="{BB962C8B-B14F-4D97-AF65-F5344CB8AC3E}">
        <p14:creationId xmlns:p14="http://schemas.microsoft.com/office/powerpoint/2010/main" val="338383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472809" y="391887"/>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61693" y="5628331"/>
            <a:ext cx="1080000" cy="1080000"/>
          </a:xfrm>
          <a:prstGeom prst="rect">
            <a:avLst/>
          </a:prstGeom>
          <a:ln>
            <a:solidFill>
              <a:srgbClr val="000000"/>
            </a:solidFill>
          </a:ln>
        </p:spPr>
      </p:pic>
    </p:spTree>
    <p:extLst>
      <p:ext uri="{BB962C8B-B14F-4D97-AF65-F5344CB8AC3E}">
        <p14:creationId xmlns:p14="http://schemas.microsoft.com/office/powerpoint/2010/main" val="169082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525060" y="548641"/>
            <a:ext cx="10796264" cy="679268"/>
          </a:xfrm>
        </p:spPr>
        <p:txBody>
          <a:bodyPr/>
          <a:lstStyle>
            <a:lvl1pPr marL="0" indent="0">
              <a:buFont typeface="Arial" panose="020B0604020202020204" pitchFamily="34" charse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972222" y="5602759"/>
            <a:ext cx="1080000" cy="1080000"/>
          </a:xfrm>
          <a:prstGeom prst="rect">
            <a:avLst/>
          </a:prstGeom>
          <a:ln>
            <a:solidFill>
              <a:schemeClr val="tx1"/>
            </a:solidFill>
          </a:ln>
        </p:spPr>
      </p:pic>
    </p:spTree>
    <p:extLst>
      <p:ext uri="{BB962C8B-B14F-4D97-AF65-F5344CB8AC3E}">
        <p14:creationId xmlns:p14="http://schemas.microsoft.com/office/powerpoint/2010/main" val="337672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2" y="0"/>
            <a:ext cx="12191026" cy="6858548"/>
          </a:xfrm>
          <a:prstGeom prst="rect">
            <a:avLst/>
          </a:prstGeom>
        </p:spPr>
      </p:pic>
      <p:sp>
        <p:nvSpPr>
          <p:cNvPr id="3" name="Text Placeholder 2"/>
          <p:cNvSpPr>
            <a:spLocks noGrp="1"/>
          </p:cNvSpPr>
          <p:nvPr>
            <p:ph type="body" idx="1" hasCustomPrompt="1"/>
          </p:nvPr>
        </p:nvSpPr>
        <p:spPr>
          <a:xfrm>
            <a:off x="472809" y="391887"/>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52228" y="5601302"/>
            <a:ext cx="1080000" cy="1080000"/>
          </a:xfrm>
          <a:prstGeom prst="rect">
            <a:avLst/>
          </a:prstGeom>
          <a:ln>
            <a:solidFill>
              <a:srgbClr val="000000"/>
            </a:solidFill>
          </a:ln>
        </p:spPr>
      </p:pic>
    </p:spTree>
    <p:extLst>
      <p:ext uri="{BB962C8B-B14F-4D97-AF65-F5344CB8AC3E}">
        <p14:creationId xmlns:p14="http://schemas.microsoft.com/office/powerpoint/2010/main" val="165633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 y="0"/>
            <a:ext cx="12190052" cy="6858000"/>
          </a:xfrm>
          <a:prstGeom prst="rect">
            <a:avLst/>
          </a:prstGeom>
        </p:spPr>
      </p:pic>
      <p:sp>
        <p:nvSpPr>
          <p:cNvPr id="3" name="Text Placeholder 2"/>
          <p:cNvSpPr>
            <a:spLocks noGrp="1"/>
          </p:cNvSpPr>
          <p:nvPr>
            <p:ph type="body" idx="1" hasCustomPrompt="1"/>
          </p:nvPr>
        </p:nvSpPr>
        <p:spPr>
          <a:xfrm>
            <a:off x="381899" y="1408797"/>
            <a:ext cx="11522718"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68309" y="168753"/>
            <a:ext cx="1080000" cy="1080000"/>
          </a:xfrm>
          <a:prstGeom prst="rect">
            <a:avLst/>
          </a:prstGeom>
          <a:ln w="12700">
            <a:solidFill>
              <a:srgbClr val="000000"/>
            </a:solidFill>
          </a:ln>
        </p:spPr>
      </p:pic>
      <p:sp>
        <p:nvSpPr>
          <p:cNvPr id="2" name="Rectangle 1"/>
          <p:cNvSpPr/>
          <p:nvPr userDrawn="1"/>
        </p:nvSpPr>
        <p:spPr>
          <a:xfrm>
            <a:off x="381899" y="451613"/>
            <a:ext cx="3733714" cy="584775"/>
          </a:xfrm>
          <a:prstGeom prst="rect">
            <a:avLst/>
          </a:prstGeom>
        </p:spPr>
        <p:txBody>
          <a:bodyPr wrap="none">
            <a:spAutoFit/>
          </a:bodyPr>
          <a:lstStyle/>
          <a:p>
            <a:r>
              <a:rPr lang="en-GB" sz="3200" dirty="0">
                <a:solidFill>
                  <a:srgbClr val="FFFF00"/>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185490514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Opening Slide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770A8-3A89-46B9-AF68-21608693CBF6}" type="datetimeFigureOut">
              <a:rPr lang="en-GB" smtClean="0"/>
              <a:t>19/02/2021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65C49-F22D-44D2-B583-76EE0CBC5EBD}" type="slidenum">
              <a:rPr lang="en-GB" smtClean="0"/>
              <a:t>‹#›</a:t>
            </a:fld>
            <a:endParaRPr lang="en-GB"/>
          </a:p>
        </p:txBody>
      </p:sp>
    </p:spTree>
    <p:extLst>
      <p:ext uri="{BB962C8B-B14F-4D97-AF65-F5344CB8AC3E}">
        <p14:creationId xmlns:p14="http://schemas.microsoft.com/office/powerpoint/2010/main" val="225072530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Content Slides</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51C53-32F0-4BF9-B10A-24C5700C230B}" type="datetimeFigureOut">
              <a:rPr lang="en-GB" smtClean="0"/>
              <a:t>19/02/2021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A6986-F85A-4B16-A6DE-240BAD5C02B3}" type="slidenum">
              <a:rPr lang="en-GB" smtClean="0"/>
              <a:t>‹#›</a:t>
            </a:fld>
            <a:endParaRPr lang="en-GB"/>
          </a:p>
        </p:txBody>
      </p:sp>
    </p:spTree>
    <p:extLst>
      <p:ext uri="{BB962C8B-B14F-4D97-AF65-F5344CB8AC3E}">
        <p14:creationId xmlns:p14="http://schemas.microsoft.com/office/powerpoint/2010/main" val="241220633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Thought for today</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F5639-96EB-4C08-B726-88B431459E91}" type="datetimeFigureOut">
              <a:rPr lang="en-GB" smtClean="0"/>
              <a:t>19/02/2021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04AAF-6C38-436A-9613-7375B08661E0}" type="slidenum">
              <a:rPr lang="en-GB" smtClean="0"/>
              <a:t>‹#›</a:t>
            </a:fld>
            <a:endParaRPr lang="en-GB"/>
          </a:p>
        </p:txBody>
      </p:sp>
    </p:spTree>
    <p:extLst>
      <p:ext uri="{BB962C8B-B14F-4D97-AF65-F5344CB8AC3E}">
        <p14:creationId xmlns:p14="http://schemas.microsoft.com/office/powerpoint/2010/main" val="241880043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Action Slide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CC6D7-32C3-40BC-81FE-6ACF58FC6C6D}" type="datetimeFigureOut">
              <a:rPr lang="en-GB" smtClean="0"/>
              <a:t>19/02/2021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00D01-505F-4A60-8FF8-4367090B9F0B}" type="slidenum">
              <a:rPr lang="en-GB" smtClean="0"/>
              <a:t>‹#›</a:t>
            </a:fld>
            <a:endParaRPr lang="en-GB"/>
          </a:p>
        </p:txBody>
      </p:sp>
    </p:spTree>
    <p:extLst>
      <p:ext uri="{BB962C8B-B14F-4D97-AF65-F5344CB8AC3E}">
        <p14:creationId xmlns:p14="http://schemas.microsoft.com/office/powerpoint/2010/main" val="14020601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Prayer Slide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47BF4-E585-463A-A85A-8ED2375C59D2}" type="datetimeFigureOut">
              <a:rPr lang="en-GB" smtClean="0"/>
              <a:t>19/02/2021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CD434-FC01-406E-A299-280C20C82524}" type="slidenum">
              <a:rPr lang="en-GB" smtClean="0"/>
              <a:t>‹#›</a:t>
            </a:fld>
            <a:endParaRPr lang="en-GB"/>
          </a:p>
        </p:txBody>
      </p:sp>
    </p:spTree>
    <p:extLst>
      <p:ext uri="{BB962C8B-B14F-4D97-AF65-F5344CB8AC3E}">
        <p14:creationId xmlns:p14="http://schemas.microsoft.com/office/powerpoint/2010/main" val="15568172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7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07886-FD9D-4B2B-86BD-075D0231177E}" type="datetimeFigureOut">
              <a:rPr lang="en-GB" smtClean="0"/>
              <a:t>19/02/2021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5013B-9ED7-4A74-80A1-DBAB3F225D8E}" type="slidenum">
              <a:rPr lang="en-GB" smtClean="0"/>
              <a:t>‹#›</a:t>
            </a:fld>
            <a:endParaRPr lang="en-GB"/>
          </a:p>
        </p:txBody>
      </p:sp>
    </p:spTree>
    <p:extLst>
      <p:ext uri="{BB962C8B-B14F-4D97-AF65-F5344CB8AC3E}">
        <p14:creationId xmlns:p14="http://schemas.microsoft.com/office/powerpoint/2010/main" val="177729404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250AD-5494-40E5-8A1F-923D3B709D0B}" type="datetimeFigureOut">
              <a:rPr lang="en-GB" smtClean="0"/>
              <a:t>19/02/2021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90940-D09B-4A5D-8396-7662EEC4494A}" type="slidenum">
              <a:rPr lang="en-GB" smtClean="0"/>
              <a:t>‹#›</a:t>
            </a:fld>
            <a:endParaRPr lang="en-GB"/>
          </a:p>
        </p:txBody>
      </p:sp>
    </p:spTree>
    <p:extLst>
      <p:ext uri="{BB962C8B-B14F-4D97-AF65-F5344CB8AC3E}">
        <p14:creationId xmlns:p14="http://schemas.microsoft.com/office/powerpoint/2010/main" val="227190044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mailto:simon.sloan@leeds.anglican.org" TargetMode="External"/><Relationship Id="rId7" Type="http://schemas.openxmlformats.org/officeDocument/2006/relationships/hyperlink" Target="mailto:rupert.madeley@leeds.anglican.org" TargetMode="External"/><Relationship Id="rId2" Type="http://schemas.openxmlformats.org/officeDocument/2006/relationships/hyperlink" Target="mailto:simone.bennett@leeds.anglican.org" TargetMode="External"/><Relationship Id="rId1" Type="http://schemas.openxmlformats.org/officeDocument/2006/relationships/slideLayout" Target="../slideLayouts/slideLayout30.xml"/><Relationship Id="rId6" Type="http://schemas.openxmlformats.org/officeDocument/2006/relationships/hyperlink" Target="mailto:lee.talbot@leeds.anglican.org" TargetMode="External"/><Relationship Id="rId5" Type="http://schemas.openxmlformats.org/officeDocument/2006/relationships/hyperlink" Target="mailto:janet.tringham@leeds.anglican.org" TargetMode="External"/><Relationship Id="rId4" Type="http://schemas.openxmlformats.org/officeDocument/2006/relationships/hyperlink" Target="mailto:darren.dudman@leeds.anglica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554" y="1123406"/>
            <a:ext cx="2149371" cy="769441"/>
          </a:xfrm>
          <a:prstGeom prst="rect">
            <a:avLst/>
          </a:prstGeom>
          <a:noFill/>
        </p:spPr>
        <p:txBody>
          <a:bodyPr wrap="none" rtlCol="0">
            <a:spAutoFit/>
          </a:bodyPr>
          <a:lstStyle/>
          <a:p>
            <a:r>
              <a:rPr lang="en-GB" sz="4400" b="1" dirty="0">
                <a:ln>
                  <a:solidFill>
                    <a:srgbClr val="7030A0"/>
                  </a:solidFill>
                </a:ln>
                <a:solidFill>
                  <a:schemeClr val="bg1"/>
                </a:solidFill>
                <a:latin typeface="Bodoni MT" panose="02070603080606020203" pitchFamily="18" charset="0"/>
              </a:rPr>
              <a:t>Praying </a:t>
            </a:r>
          </a:p>
        </p:txBody>
      </p:sp>
    </p:spTree>
    <p:extLst>
      <p:ext uri="{BB962C8B-B14F-4D97-AF65-F5344CB8AC3E}">
        <p14:creationId xmlns:p14="http://schemas.microsoft.com/office/powerpoint/2010/main" val="4210914156"/>
      </p:ext>
    </p:extLst>
  </p:cSld>
  <p:clrMapOvr>
    <a:masterClrMapping/>
  </p:clrMapOvr>
  <mc:AlternateContent xmlns:mc="http://schemas.openxmlformats.org/markup-compatibility/2006" xmlns:p14="http://schemas.microsoft.com/office/powerpoint/2010/main">
    <mc:Choice Requires="p14">
      <p:transition spd="slow" p14:dur="2000" advTm="2643"/>
    </mc:Choice>
    <mc:Fallback xmlns="">
      <p:transition spd="slow" advTm="26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32614" y="1050835"/>
            <a:ext cx="10796264" cy="679268"/>
          </a:xfrm>
        </p:spPr>
        <p:txBody>
          <a:bodyPr>
            <a:noAutofit/>
          </a:bodyPr>
          <a:lstStyle/>
          <a:p>
            <a:r>
              <a:rPr lang="en-GB" dirty="0"/>
              <a:t>Today our focus is on </a:t>
            </a:r>
            <a:r>
              <a:rPr lang="en-GB" dirty="0">
                <a:solidFill>
                  <a:srgbClr val="FFFF00"/>
                </a:solidFill>
              </a:rPr>
              <a:t>praying</a:t>
            </a:r>
            <a:r>
              <a:rPr lang="en-GB" dirty="0"/>
              <a:t> and we are thinking about the story of Jesus going to the Garden of Gethsemane.</a:t>
            </a:r>
          </a:p>
          <a:p>
            <a:endParaRPr lang="en-GB" dirty="0"/>
          </a:p>
          <a:p>
            <a:r>
              <a:rPr lang="en-GB" dirty="0">
                <a:solidFill>
                  <a:srgbClr val="FFFF00"/>
                </a:solidFill>
              </a:rPr>
              <a:t>Before we start, consider these questions…</a:t>
            </a:r>
          </a:p>
          <a:p>
            <a:endParaRPr lang="en-GB" dirty="0"/>
          </a:p>
          <a:p>
            <a:r>
              <a:rPr lang="en-GB" dirty="0"/>
              <a:t>Have you ever felt worried or sad? </a:t>
            </a:r>
          </a:p>
          <a:p>
            <a:endParaRPr lang="en-GB" dirty="0"/>
          </a:p>
          <a:p>
            <a:r>
              <a:rPr lang="en-GB" dirty="0"/>
              <a:t>What do you do when you feel that way?  </a:t>
            </a:r>
          </a:p>
        </p:txBody>
      </p:sp>
    </p:spTree>
    <p:extLst>
      <p:ext uri="{BB962C8B-B14F-4D97-AF65-F5344CB8AC3E}">
        <p14:creationId xmlns:p14="http://schemas.microsoft.com/office/powerpoint/2010/main" val="214048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GB" dirty="0"/>
              <a:t>Mark’s gospel tells us this part of the story.</a:t>
            </a:r>
          </a:p>
          <a:p>
            <a:endParaRPr lang="en-GB" b="1" baseline="30000" dirty="0"/>
          </a:p>
          <a:p>
            <a:endParaRPr lang="en-GB" dirty="0"/>
          </a:p>
          <a:p>
            <a:r>
              <a:rPr lang="en-GB" b="1" baseline="30000" dirty="0"/>
              <a:t>32 </a:t>
            </a:r>
            <a:r>
              <a:rPr lang="en-GB" dirty="0"/>
              <a:t>Jesus and his followers went to a place called Gethsemane. He said to his followers, </a:t>
            </a:r>
            <a:r>
              <a:rPr lang="en-GB" dirty="0">
                <a:solidFill>
                  <a:srgbClr val="FFFF00"/>
                </a:solidFill>
              </a:rPr>
              <a:t>“Sit here while I pray.”</a:t>
            </a:r>
            <a:r>
              <a:rPr lang="en-GB" dirty="0"/>
              <a:t> </a:t>
            </a:r>
            <a:r>
              <a:rPr lang="en-GB" b="1" baseline="30000" dirty="0"/>
              <a:t>33 </a:t>
            </a:r>
            <a:r>
              <a:rPr lang="en-GB" dirty="0"/>
              <a:t>Jesus told Peter, James, and John to come with him. </a:t>
            </a:r>
          </a:p>
          <a:p>
            <a:r>
              <a:rPr lang="en-GB" dirty="0"/>
              <a:t>Then Jesus began to be very sad and troubled. </a:t>
            </a:r>
            <a:r>
              <a:rPr lang="en-GB" b="1" baseline="30000" dirty="0"/>
              <a:t>34 </a:t>
            </a:r>
            <a:r>
              <a:rPr lang="en-GB" dirty="0"/>
              <a:t>He said to them, </a:t>
            </a:r>
            <a:r>
              <a:rPr lang="en-GB" dirty="0">
                <a:solidFill>
                  <a:srgbClr val="FFFF00"/>
                </a:solidFill>
              </a:rPr>
              <a:t>“I am full of sorrow. My heart is breaking with sadness. Stay here and watch.”</a:t>
            </a:r>
          </a:p>
          <a:p>
            <a:r>
              <a:rPr lang="en-GB" b="1" baseline="30000" dirty="0"/>
              <a:t>35 </a:t>
            </a:r>
            <a:r>
              <a:rPr lang="en-GB" dirty="0"/>
              <a:t>Jesus walked a little farther away from them. Then he fell on the ground and prayed.</a:t>
            </a:r>
          </a:p>
        </p:txBody>
      </p:sp>
      <p:sp>
        <p:nvSpPr>
          <p:cNvPr id="3" name="Text Placeholder 1"/>
          <p:cNvSpPr txBox="1">
            <a:spLocks/>
          </p:cNvSpPr>
          <p:nvPr/>
        </p:nvSpPr>
        <p:spPr>
          <a:xfrm>
            <a:off x="498934" y="1232264"/>
            <a:ext cx="10796264" cy="6792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b="1">
                <a:solidFill>
                  <a:srgbClr val="FFFF00"/>
                </a:solidFill>
              </a:rPr>
              <a:t>Mark - Chapter </a:t>
            </a:r>
            <a:r>
              <a:rPr lang="en-GB" b="1" dirty="0">
                <a:solidFill>
                  <a:srgbClr val="FFFF00"/>
                </a:solidFill>
              </a:rPr>
              <a:t>24</a:t>
            </a:r>
          </a:p>
        </p:txBody>
      </p:sp>
    </p:spTree>
    <p:extLst>
      <p:ext uri="{BB962C8B-B14F-4D97-AF65-F5344CB8AC3E}">
        <p14:creationId xmlns:p14="http://schemas.microsoft.com/office/powerpoint/2010/main" val="3961127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3706" y="145403"/>
            <a:ext cx="9231355" cy="6582513"/>
          </a:xfrm>
          <a:prstGeom prst="rect">
            <a:avLst/>
          </a:prstGeom>
        </p:spPr>
      </p:pic>
      <p:sp>
        <p:nvSpPr>
          <p:cNvPr id="2" name="Text Placeholder 1"/>
          <p:cNvSpPr>
            <a:spLocks noGrp="1"/>
          </p:cNvSpPr>
          <p:nvPr>
            <p:ph type="body" idx="1"/>
          </p:nvPr>
        </p:nvSpPr>
        <p:spPr>
          <a:xfrm>
            <a:off x="346534" y="6178732"/>
            <a:ext cx="10796264" cy="679268"/>
          </a:xfrm>
        </p:spPr>
        <p:txBody>
          <a:bodyPr>
            <a:noAutofit/>
          </a:bodyPr>
          <a:lstStyle/>
          <a:p>
            <a:r>
              <a:rPr lang="en-GB" sz="2400" dirty="0"/>
              <a:t>‘The Agony in the Garden of Gethsemane’ by the famous artist El Greco</a:t>
            </a:r>
          </a:p>
        </p:txBody>
      </p:sp>
      <p:sp>
        <p:nvSpPr>
          <p:cNvPr id="4" name="Text Placeholder 1"/>
          <p:cNvSpPr txBox="1">
            <a:spLocks/>
          </p:cNvSpPr>
          <p:nvPr/>
        </p:nvSpPr>
        <p:spPr>
          <a:xfrm>
            <a:off x="9544050" y="368449"/>
            <a:ext cx="2438400" cy="6792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dirty="0"/>
              <a:t>Can you see Jesus praying? </a:t>
            </a:r>
          </a:p>
          <a:p>
            <a:endParaRPr lang="en-GB" dirty="0"/>
          </a:p>
          <a:p>
            <a:r>
              <a:rPr lang="en-GB" dirty="0"/>
              <a:t>Can you find Peter, James and John? </a:t>
            </a:r>
          </a:p>
          <a:p>
            <a:endParaRPr lang="en-GB" dirty="0"/>
          </a:p>
          <a:p>
            <a:r>
              <a:rPr lang="en-GB" dirty="0"/>
              <a:t>What are they doing? </a:t>
            </a:r>
          </a:p>
        </p:txBody>
      </p:sp>
      <p:sp>
        <p:nvSpPr>
          <p:cNvPr id="5" name="Text Placeholder 1"/>
          <p:cNvSpPr txBox="1">
            <a:spLocks/>
          </p:cNvSpPr>
          <p:nvPr/>
        </p:nvSpPr>
        <p:spPr>
          <a:xfrm>
            <a:off x="9544050" y="922772"/>
            <a:ext cx="2438400" cy="6792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dirty="0"/>
              <a:t>Who is in the background of this picture (bottom right) and what do you think they are saying? </a:t>
            </a:r>
          </a:p>
        </p:txBody>
      </p:sp>
      <p:sp>
        <p:nvSpPr>
          <p:cNvPr id="6" name="Text Placeholder 1"/>
          <p:cNvSpPr txBox="1">
            <a:spLocks/>
          </p:cNvSpPr>
          <p:nvPr/>
        </p:nvSpPr>
        <p:spPr>
          <a:xfrm>
            <a:off x="9544050" y="1047717"/>
            <a:ext cx="2438400" cy="6792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dirty="0"/>
              <a:t>Why do you think this painting is called</a:t>
            </a:r>
          </a:p>
          <a:p>
            <a:r>
              <a:rPr lang="en-GB" dirty="0"/>
              <a:t>The </a:t>
            </a:r>
            <a:r>
              <a:rPr lang="en-GB" u="sng" dirty="0">
                <a:solidFill>
                  <a:srgbClr val="FFFF00"/>
                </a:solidFill>
              </a:rPr>
              <a:t>Agony</a:t>
            </a:r>
            <a:r>
              <a:rPr lang="en-GB" dirty="0"/>
              <a:t> in the Garden of Gethsemane. </a:t>
            </a:r>
          </a:p>
        </p:txBody>
      </p:sp>
    </p:spTree>
    <p:extLst>
      <p:ext uri="{BB962C8B-B14F-4D97-AF65-F5344CB8AC3E}">
        <p14:creationId xmlns:p14="http://schemas.microsoft.com/office/powerpoint/2010/main" val="165945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0217" y="290105"/>
            <a:ext cx="10796264" cy="679268"/>
          </a:xfrm>
        </p:spPr>
        <p:txBody>
          <a:bodyPr>
            <a:noAutofit/>
          </a:bodyPr>
          <a:lstStyle/>
          <a:p>
            <a:r>
              <a:rPr lang="en-GB" dirty="0"/>
              <a:t>Jesus chose to be alone with God when He was </a:t>
            </a:r>
            <a:r>
              <a:rPr lang="en-GB" dirty="0">
                <a:solidFill>
                  <a:srgbClr val="FFFF00"/>
                </a:solidFill>
              </a:rPr>
              <a:t>praying</a:t>
            </a:r>
            <a:r>
              <a:rPr lang="en-GB" dirty="0"/>
              <a:t>. </a:t>
            </a:r>
          </a:p>
          <a:p>
            <a:r>
              <a:rPr lang="en-GB" dirty="0"/>
              <a:t>As you can see, Christians today choose to </a:t>
            </a:r>
            <a:r>
              <a:rPr lang="en-GB" dirty="0">
                <a:solidFill>
                  <a:srgbClr val="FFFF00"/>
                </a:solidFill>
              </a:rPr>
              <a:t>pray</a:t>
            </a:r>
            <a:r>
              <a:rPr lang="en-GB" dirty="0">
                <a:solidFill>
                  <a:srgbClr val="FFC000"/>
                </a:solidFill>
              </a:rPr>
              <a:t> </a:t>
            </a:r>
            <a:r>
              <a:rPr lang="en-GB" dirty="0"/>
              <a:t>in many ways. They are comfortable sharing their thoughts and feelings because they believe that God knows them, inside and out. </a:t>
            </a:r>
          </a:p>
        </p:txBody>
      </p:sp>
      <p:pic>
        <p:nvPicPr>
          <p:cNvPr id="3" name="Picture 2"/>
          <p:cNvPicPr>
            <a:picLocks noChangeAspect="1"/>
          </p:cNvPicPr>
          <p:nvPr/>
        </p:nvPicPr>
        <p:blipFill rotWithShape="1">
          <a:blip r:embed="rId2"/>
          <a:srcRect l="13295" r="6156"/>
          <a:stretch/>
        </p:blipFill>
        <p:spPr>
          <a:xfrm>
            <a:off x="9593630" y="2388608"/>
            <a:ext cx="2505075" cy="2073320"/>
          </a:xfrm>
          <a:prstGeom prst="rect">
            <a:avLst/>
          </a:prstGeom>
        </p:spPr>
      </p:pic>
      <p:pic>
        <p:nvPicPr>
          <p:cNvPr id="4" name="Picture 3"/>
          <p:cNvPicPr>
            <a:picLocks noChangeAspect="1"/>
          </p:cNvPicPr>
          <p:nvPr/>
        </p:nvPicPr>
        <p:blipFill>
          <a:blip r:embed="rId3"/>
          <a:stretch>
            <a:fillRect/>
          </a:stretch>
        </p:blipFill>
        <p:spPr>
          <a:xfrm>
            <a:off x="3056662" y="2392339"/>
            <a:ext cx="2720345" cy="2073320"/>
          </a:xfrm>
          <a:prstGeom prst="rect">
            <a:avLst/>
          </a:prstGeom>
        </p:spPr>
      </p:pic>
      <p:pic>
        <p:nvPicPr>
          <p:cNvPr id="5" name="Picture 4"/>
          <p:cNvPicPr>
            <a:picLocks noChangeAspect="1"/>
          </p:cNvPicPr>
          <p:nvPr/>
        </p:nvPicPr>
        <p:blipFill>
          <a:blip r:embed="rId4"/>
          <a:stretch>
            <a:fillRect/>
          </a:stretch>
        </p:blipFill>
        <p:spPr>
          <a:xfrm>
            <a:off x="3591938" y="4508668"/>
            <a:ext cx="3982084" cy="2244220"/>
          </a:xfrm>
          <a:prstGeom prst="rect">
            <a:avLst/>
          </a:prstGeom>
        </p:spPr>
      </p:pic>
      <p:pic>
        <p:nvPicPr>
          <p:cNvPr id="6" name="Picture 5"/>
          <p:cNvPicPr>
            <a:picLocks noChangeAspect="1"/>
          </p:cNvPicPr>
          <p:nvPr/>
        </p:nvPicPr>
        <p:blipFill>
          <a:blip r:embed="rId5"/>
          <a:stretch>
            <a:fillRect/>
          </a:stretch>
        </p:blipFill>
        <p:spPr>
          <a:xfrm>
            <a:off x="224821" y="2392339"/>
            <a:ext cx="2766030" cy="2073320"/>
          </a:xfrm>
          <a:prstGeom prst="rect">
            <a:avLst/>
          </a:prstGeom>
        </p:spPr>
      </p:pic>
      <p:pic>
        <p:nvPicPr>
          <p:cNvPr id="7" name="Picture 6"/>
          <p:cNvPicPr>
            <a:picLocks noChangeAspect="1"/>
          </p:cNvPicPr>
          <p:nvPr/>
        </p:nvPicPr>
        <p:blipFill>
          <a:blip r:embed="rId6"/>
          <a:stretch>
            <a:fillRect/>
          </a:stretch>
        </p:blipFill>
        <p:spPr>
          <a:xfrm>
            <a:off x="224821" y="4508668"/>
            <a:ext cx="3318957" cy="2212638"/>
          </a:xfrm>
          <a:prstGeom prst="rect">
            <a:avLst/>
          </a:prstGeom>
        </p:spPr>
      </p:pic>
      <p:pic>
        <p:nvPicPr>
          <p:cNvPr id="8" name="Picture 7"/>
          <p:cNvPicPr>
            <a:picLocks noChangeAspect="1"/>
          </p:cNvPicPr>
          <p:nvPr/>
        </p:nvPicPr>
        <p:blipFill rotWithShape="1">
          <a:blip r:embed="rId7"/>
          <a:srcRect l="10021" r="11716"/>
          <a:stretch/>
        </p:blipFill>
        <p:spPr>
          <a:xfrm>
            <a:off x="7622182" y="4492240"/>
            <a:ext cx="3124200" cy="2245493"/>
          </a:xfrm>
          <a:prstGeom prst="rect">
            <a:avLst/>
          </a:prstGeom>
        </p:spPr>
      </p:pic>
      <p:pic>
        <p:nvPicPr>
          <p:cNvPr id="9" name="Picture 8"/>
          <p:cNvPicPr>
            <a:picLocks noChangeAspect="1"/>
          </p:cNvPicPr>
          <p:nvPr/>
        </p:nvPicPr>
        <p:blipFill rotWithShape="1">
          <a:blip r:embed="rId8"/>
          <a:srcRect l="6736"/>
          <a:stretch/>
        </p:blipFill>
        <p:spPr>
          <a:xfrm>
            <a:off x="5848349" y="2388608"/>
            <a:ext cx="3673939" cy="2073320"/>
          </a:xfrm>
          <a:prstGeom prst="rect">
            <a:avLst/>
          </a:prstGeom>
        </p:spPr>
      </p:pic>
      <p:sp>
        <p:nvSpPr>
          <p:cNvPr id="10" name="Text Placeholder 1"/>
          <p:cNvSpPr txBox="1">
            <a:spLocks/>
          </p:cNvSpPr>
          <p:nvPr/>
        </p:nvSpPr>
        <p:spPr>
          <a:xfrm>
            <a:off x="450217" y="333114"/>
            <a:ext cx="10796264" cy="6792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dirty="0"/>
              <a:t>What are the differences you see in the way that these people are praying?</a:t>
            </a:r>
          </a:p>
          <a:p>
            <a:r>
              <a:rPr lang="en-GB" dirty="0"/>
              <a:t>Does it matter that there are differences? What is the same for all of them?</a:t>
            </a:r>
          </a:p>
        </p:txBody>
      </p:sp>
    </p:spTree>
    <p:extLst>
      <p:ext uri="{BB962C8B-B14F-4D97-AF65-F5344CB8AC3E}">
        <p14:creationId xmlns:p14="http://schemas.microsoft.com/office/powerpoint/2010/main" val="427902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xEl>
                                              <p:pRg st="0" end="0"/>
                                            </p:txEl>
                                          </p:spTgt>
                                        </p:tgtEl>
                                      </p:cBhvr>
                                    </p:animEffect>
                                    <p:set>
                                      <p:cBhvr>
                                        <p:cTn id="12" dur="1" fill="hold">
                                          <p:stCondLst>
                                            <p:cond delay="499"/>
                                          </p:stCondLst>
                                        </p:cTn>
                                        <p:tgtEl>
                                          <p:spTgt spid="10">
                                            <p:txEl>
                                              <p:pRg st="0" end="0"/>
                                            </p:txEl>
                                          </p:spTgt>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0">
                                            <p:txEl>
                                              <p:pRg st="1" end="1"/>
                                            </p:txEl>
                                          </p:spTgt>
                                        </p:tgtEl>
                                      </p:cBhvr>
                                    </p:animEffect>
                                    <p:set>
                                      <p:cBhvr>
                                        <p:cTn id="15" dur="1" fill="hold">
                                          <p:stCondLst>
                                            <p:cond delay="499"/>
                                          </p:stCondLst>
                                        </p:cTn>
                                        <p:tgtEl>
                                          <p:spTgt spid="10">
                                            <p:txEl>
                                              <p:pRg st="1" end="1"/>
                                            </p:txEl>
                                          </p:spTgt>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91229" y="1296830"/>
            <a:ext cx="11522718" cy="679268"/>
          </a:xfrm>
        </p:spPr>
        <p:txBody>
          <a:bodyPr vert="horz" lIns="91440" tIns="45720" rIns="91440" bIns="45720" rtlCol="0" anchor="t">
            <a:noAutofit/>
          </a:bodyPr>
          <a:lstStyle/>
          <a:p>
            <a:r>
              <a:rPr lang="en-GB" dirty="0"/>
              <a:t>People of faith often turn to prayer during times of worry or upset. </a:t>
            </a:r>
          </a:p>
          <a:p>
            <a:r>
              <a:rPr lang="en-GB" dirty="0"/>
              <a:t>It gives them strength and encouragement. At this time, when Jesus was most worried and distressed, he prayed, just like he prayed in the wilderness at the start of his ministry and on many other occasions too.</a:t>
            </a:r>
            <a:endParaRPr lang="en-GB" sz="1800" dirty="0"/>
          </a:p>
          <a:p>
            <a:endParaRPr lang="en-GB" sz="1800" dirty="0"/>
          </a:p>
          <a:p>
            <a:r>
              <a:rPr lang="en-GB" dirty="0">
                <a:solidFill>
                  <a:srgbClr val="FFFF00"/>
                </a:solidFill>
              </a:rPr>
              <a:t>It is important that when you are anxious or sad that you share it with someone close. That can be by praying to God, but it can also be by talking to someone. It is an important part of staying healthy. There is a saying, </a:t>
            </a:r>
            <a:r>
              <a:rPr lang="en-GB" i="1" dirty="0">
                <a:solidFill>
                  <a:srgbClr val="FFFF00"/>
                </a:solidFill>
              </a:rPr>
              <a:t>a problem shared is a problem halved</a:t>
            </a:r>
            <a:r>
              <a:rPr lang="en-GB" dirty="0">
                <a:solidFill>
                  <a:srgbClr val="FFFF00"/>
                </a:solidFill>
              </a:rPr>
              <a:t>, which means it can help if you don’t keep your worries to yourself. </a:t>
            </a:r>
          </a:p>
        </p:txBody>
      </p:sp>
    </p:spTree>
    <p:extLst>
      <p:ext uri="{BB962C8B-B14F-4D97-AF65-F5344CB8AC3E}">
        <p14:creationId xmlns:p14="http://schemas.microsoft.com/office/powerpoint/2010/main" val="4122892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98934" y="461555"/>
            <a:ext cx="8079801" cy="679268"/>
          </a:xfrm>
        </p:spPr>
        <p:txBody>
          <a:bodyPr>
            <a:noAutofit/>
          </a:bodyPr>
          <a:lstStyle/>
          <a:p>
            <a:r>
              <a:rPr lang="en-GB" dirty="0"/>
              <a:t>Putting </a:t>
            </a:r>
            <a:r>
              <a:rPr lang="en-GB" dirty="0">
                <a:solidFill>
                  <a:srgbClr val="FFFF00"/>
                </a:solidFill>
              </a:rPr>
              <a:t>praying</a:t>
            </a:r>
            <a:r>
              <a:rPr lang="en-GB" dirty="0"/>
              <a:t> into action:</a:t>
            </a:r>
            <a:endParaRPr lang="en-GB" sz="1200" dirty="0"/>
          </a:p>
          <a:p>
            <a:endParaRPr lang="en-GB" sz="1200" dirty="0"/>
          </a:p>
          <a:p>
            <a:r>
              <a:rPr lang="en-GB" dirty="0"/>
              <a:t>You might like to try…</a:t>
            </a:r>
            <a:endParaRPr lang="en-GB" sz="1200" dirty="0"/>
          </a:p>
          <a:p>
            <a:endParaRPr lang="en-GB" sz="1200" dirty="0"/>
          </a:p>
          <a:p>
            <a:pPr marL="457200" indent="-457200">
              <a:buFont typeface="Arial" panose="020B0604020202020204" pitchFamily="34" charset="0"/>
              <a:buChar char="•"/>
            </a:pPr>
            <a:r>
              <a:rPr lang="en-GB" dirty="0"/>
              <a:t>If you know somebody who has worries or is upset you could write or say a prayer today. </a:t>
            </a:r>
          </a:p>
          <a:p>
            <a:pPr marL="171450" indent="-171450">
              <a:buFont typeface="Arial" panose="020B0604020202020204" pitchFamily="34" charset="0"/>
              <a:buChar char="•"/>
            </a:pPr>
            <a:endParaRPr lang="en-GB" sz="1200" dirty="0"/>
          </a:p>
          <a:p>
            <a:r>
              <a:rPr lang="en-GB" sz="2800" dirty="0"/>
              <a:t>or</a:t>
            </a:r>
          </a:p>
          <a:p>
            <a:pPr marL="171450" indent="-171450">
              <a:buFont typeface="Arial" panose="020B0604020202020204" pitchFamily="34" charset="0"/>
              <a:buChar char="•"/>
            </a:pPr>
            <a:endParaRPr lang="en-GB" sz="1200" dirty="0"/>
          </a:p>
          <a:p>
            <a:pPr marL="457200" indent="-457200">
              <a:buFont typeface="Arial" panose="020B0604020202020204" pitchFamily="34" charset="0"/>
              <a:buChar char="•"/>
            </a:pPr>
            <a:r>
              <a:rPr lang="en-GB" dirty="0"/>
              <a:t>You could create a ‘God knows me’ box. Write your name on the box and fill it with items which represent you. Say a prayer of thanks to God because he knows you so well and keep it as a reminder. </a:t>
            </a:r>
          </a:p>
        </p:txBody>
      </p:sp>
      <p:pic>
        <p:nvPicPr>
          <p:cNvPr id="3" name="Picture 2"/>
          <p:cNvPicPr>
            <a:picLocks noChangeAspect="1"/>
          </p:cNvPicPr>
          <p:nvPr/>
        </p:nvPicPr>
        <p:blipFill rotWithShape="1">
          <a:blip r:embed="rId2"/>
          <a:srcRect l="27188" t="30469" r="20625" b="38594"/>
          <a:stretch/>
        </p:blipFill>
        <p:spPr>
          <a:xfrm>
            <a:off x="8380075" y="3384899"/>
            <a:ext cx="2908203" cy="1724025"/>
          </a:xfrm>
          <a:prstGeom prst="rect">
            <a:avLst/>
          </a:prstGeom>
        </p:spPr>
      </p:pic>
      <p:pic>
        <p:nvPicPr>
          <p:cNvPr id="4" name="Picture 3"/>
          <p:cNvPicPr>
            <a:picLocks noChangeAspect="1"/>
          </p:cNvPicPr>
          <p:nvPr/>
        </p:nvPicPr>
        <p:blipFill>
          <a:blip r:embed="rId3"/>
          <a:stretch>
            <a:fillRect/>
          </a:stretch>
        </p:blipFill>
        <p:spPr>
          <a:xfrm>
            <a:off x="6437441" y="355010"/>
            <a:ext cx="2905125" cy="1571625"/>
          </a:xfrm>
          <a:prstGeom prst="rect">
            <a:avLst/>
          </a:prstGeom>
        </p:spPr>
      </p:pic>
    </p:spTree>
    <p:extLst>
      <p:ext uri="{BB962C8B-B14F-4D97-AF65-F5344CB8AC3E}">
        <p14:creationId xmlns:p14="http://schemas.microsoft.com/office/powerpoint/2010/main" val="2662629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t>Father God, </a:t>
            </a:r>
            <a:br>
              <a:rPr lang="en-GB"/>
            </a:br>
            <a:r>
              <a:rPr lang="en-GB"/>
              <a:t>thank </a:t>
            </a:r>
            <a:r>
              <a:rPr lang="en-GB" dirty="0"/>
              <a:t>you for knowing me so well that I can talk to you in good times and bad. </a:t>
            </a:r>
            <a:br>
              <a:rPr lang="en-GB" dirty="0"/>
            </a:br>
            <a:r>
              <a:rPr lang="en-GB" dirty="0"/>
              <a:t>There are many people who are sad, upset or who feel alone in the world. Please comfort, support and guide them today. </a:t>
            </a:r>
            <a:br>
              <a:rPr lang="en-GB" dirty="0"/>
            </a:br>
            <a:r>
              <a:rPr lang="en-GB" dirty="0"/>
              <a:t>Amen </a:t>
            </a:r>
          </a:p>
        </p:txBody>
      </p:sp>
    </p:spTree>
    <p:extLst>
      <p:ext uri="{BB962C8B-B14F-4D97-AF65-F5344CB8AC3E}">
        <p14:creationId xmlns:p14="http://schemas.microsoft.com/office/powerpoint/2010/main" val="3997434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645020" y="4089455"/>
            <a:ext cx="6391470" cy="255454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prstClr val="white"/>
                </a:solidFill>
                <a:effectLst/>
                <a:uLnTx/>
                <a:uFillTx/>
                <a:latin typeface="Arial"/>
                <a:cs typeface="Arial"/>
                <a:sym typeface="Arial"/>
              </a:rPr>
              <a:t>This resource was produced by the Diocese of Leeds Education Team. For more information about this or future resources,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prstClr val="white"/>
                </a:solidFill>
                <a:effectLst/>
                <a:uLnTx/>
                <a:uFillTx/>
                <a:latin typeface="Arial"/>
                <a:cs typeface="Arial"/>
                <a:sym typeface="Arial"/>
              </a:rPr>
              <a:t>please contact your named adviser: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1" i="0" u="none" strike="noStrike" kern="1200" cap="none" spc="0" normalizeH="0" baseline="0" noProof="0" dirty="0">
              <a:ln>
                <a:noFill/>
              </a:ln>
              <a:solidFill>
                <a:prstClr val="white"/>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2"/>
              </a:rPr>
              <a:t>simone.bennett@leeds.anglican.org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simon.sloan@leeds.anglican.org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4">
                  <a:extLst>
                    <a:ext uri="{A12FA001-AC4F-418D-AE19-62706E023703}">
                      <ahyp:hlinkClr xmlns:ahyp="http://schemas.microsoft.com/office/drawing/2018/hyperlinkcolor" val="tx"/>
                    </a:ext>
                  </a:extLst>
                </a:hlinkClick>
              </a:rPr>
              <a:t>darren.dudman@leeds.anglican.org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5">
                  <a:extLst>
                    <a:ext uri="{A12FA001-AC4F-418D-AE19-62706E023703}">
                      <ahyp:hlinkClr xmlns:ahyp="http://schemas.microsoft.com/office/drawing/2018/hyperlinkcolor" val="tx"/>
                    </a:ext>
                  </a:extLst>
                </a:hlinkClick>
              </a:rPr>
              <a:t>janet.tringham@leeds.anglican.org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6">
                  <a:extLst>
                    <a:ext uri="{A12FA001-AC4F-418D-AE19-62706E023703}">
                      <ahyp:hlinkClr xmlns:ahyp="http://schemas.microsoft.com/office/drawing/2018/hyperlinkcolor" val="tx"/>
                    </a:ext>
                  </a:extLst>
                </a:hlinkClick>
              </a:rPr>
              <a:t>lee.talbot@leeds.anglican.org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7">
                  <a:extLst>
                    <a:ext uri="{A12FA001-AC4F-418D-AE19-62706E023703}">
                      <ahyp:hlinkClr xmlns:ahyp="http://schemas.microsoft.com/office/drawing/2018/hyperlinkcolor" val="tx"/>
                    </a:ext>
                  </a:extLst>
                </a:hlinkClick>
              </a:rPr>
              <a:t>rupert.madeley@leeds.anglican.org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p:txBody>
      </p:sp>
      <p:pic>
        <p:nvPicPr>
          <p:cNvPr id="3" name="Picture 2"/>
          <p:cNvPicPr/>
          <p:nvPr/>
        </p:nvPicPr>
        <p:blipFill>
          <a:blip r:embed="rId8">
            <a:extLst>
              <a:ext uri="{28A0092B-C50C-407E-A947-70E740481C1C}">
                <a14:useLocalDpi xmlns:a14="http://schemas.microsoft.com/office/drawing/2010/main" val="0"/>
              </a:ext>
            </a:extLst>
          </a:blip>
          <a:stretch>
            <a:fillRect/>
          </a:stretch>
        </p:blipFill>
        <p:spPr>
          <a:xfrm>
            <a:off x="239405" y="188707"/>
            <a:ext cx="2208530" cy="1043940"/>
          </a:xfrm>
          <a:prstGeom prst="rect">
            <a:avLst/>
          </a:prstGeom>
        </p:spPr>
      </p:pic>
    </p:spTree>
    <p:extLst>
      <p:ext uri="{BB962C8B-B14F-4D97-AF65-F5344CB8AC3E}">
        <p14:creationId xmlns:p14="http://schemas.microsoft.com/office/powerpoint/2010/main" val="395614781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BDE6C7D0443640AEF0A0B4902CFC2F" ma:contentTypeVersion="12" ma:contentTypeDescription="Create a new document." ma:contentTypeScope="" ma:versionID="1f7a152e5e036fb947a0cbfb7a48868f">
  <xsd:schema xmlns:xsd="http://www.w3.org/2001/XMLSchema" xmlns:xs="http://www.w3.org/2001/XMLSchema" xmlns:p="http://schemas.microsoft.com/office/2006/metadata/properties" xmlns:ns2="48f09416-ac08-49d6-afd3-25b9b32af968" xmlns:ns3="b6ed18a8-783b-4a81-89cd-e7f1a6e75ffa" targetNamespace="http://schemas.microsoft.com/office/2006/metadata/properties" ma:root="true" ma:fieldsID="062365d1b65f1c241fd72ea5b0040549" ns2:_="" ns3:_="">
    <xsd:import namespace="48f09416-ac08-49d6-afd3-25b9b32af968"/>
    <xsd:import namespace="b6ed18a8-783b-4a81-89cd-e7f1a6e75f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f09416-ac08-49d6-afd3-25b9b32af9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ed18a8-783b-4a81-89cd-e7f1a6e75ff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80D111-0E14-43F4-8C59-837B995604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f09416-ac08-49d6-afd3-25b9b32af968"/>
    <ds:schemaRef ds:uri="b6ed18a8-783b-4a81-89cd-e7f1a6e75f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45EEAE-B92E-4BB5-A3EB-0D3105CEE28F}">
  <ds:schemaRefs>
    <ds:schemaRef ds:uri="http://schemas.microsoft.com/sharepoint/v3/contenttype/forms"/>
  </ds:schemaRefs>
</ds:datastoreItem>
</file>

<file path=customXml/itemProps3.xml><?xml version="1.0" encoding="utf-8"?>
<ds:datastoreItem xmlns:ds="http://schemas.openxmlformats.org/officeDocument/2006/customXml" ds:itemID="{0B90F1FE-9903-477F-A092-77525066CB6C}">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8f09416-ac08-49d6-afd3-25b9b32af968"/>
    <ds:schemaRef ds:uri="http://purl.org/dc/terms/"/>
    <ds:schemaRef ds:uri="b6ed18a8-783b-4a81-89cd-e7f1a6e75ff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425</TotalTime>
  <Words>442</Words>
  <Application>Microsoft Office PowerPoint</Application>
  <PresentationFormat>Widescreen</PresentationFormat>
  <Paragraphs>51</Paragraphs>
  <Slides>9</Slides>
  <Notes>0</Notes>
  <HiddenSlides>0</HiddenSlides>
  <MMClips>0</MMClips>
  <ScaleCrop>false</ScaleCrop>
  <HeadingPairs>
    <vt:vector size="4" baseType="variant">
      <vt:variant>
        <vt:lpstr>Theme</vt:lpstr>
      </vt:variant>
      <vt:variant>
        <vt:i4>7</vt:i4>
      </vt:variant>
      <vt:variant>
        <vt:lpstr>Slide Titles</vt:lpstr>
      </vt:variant>
      <vt:variant>
        <vt:i4>9</vt:i4>
      </vt:variant>
    </vt:vector>
  </HeadingPairs>
  <TitlesOfParts>
    <vt:vector size="16" baseType="lpstr">
      <vt:lpstr>1_Custom Design</vt:lpstr>
      <vt:lpstr>5_Custom Design</vt:lpstr>
      <vt:lpstr>6_Custom Design</vt:lpstr>
      <vt:lpstr>3_Custom Design</vt:lpstr>
      <vt:lpstr>Custom Design</vt:lpstr>
      <vt:lpstr>4_Custom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Father God,  thank you for knowing me so well that I can talk to you in good times and bad.  There are many people who are sad, upset or who feel alone in the world. Please comfort, support and guide them today.  Amen </vt:lpstr>
      <vt:lpstr>PowerPoint Presentation</vt:lpstr>
    </vt:vector>
  </TitlesOfParts>
  <Company>Diocese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Rupert Madeley</dc:creator>
  <cp:lastModifiedBy>Rupert Madeley</cp:lastModifiedBy>
  <cp:revision>50</cp:revision>
  <dcterms:created xsi:type="dcterms:W3CDTF">2021-01-07T12:37:56Z</dcterms:created>
  <dcterms:modified xsi:type="dcterms:W3CDTF">2021-02-19T16:44:41Z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0x01010027BDE6C7D0443640AEF0A0B4902CFC2F</vt:lpwstr>
  </property>
</Properties>
</file>