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695" r:id="rId6"/>
    <p:sldMasterId id="2147483674" r:id="rId7"/>
    <p:sldMasterId id="2147483714" r:id="rId8"/>
    <p:sldMasterId id="2147483683" r:id="rId9"/>
    <p:sldMasterId id="2147483749" r:id="rId10"/>
    <p:sldMasterId id="2147483753" r:id="rId11"/>
  </p:sldMasterIdLst>
  <p:sldIdLst>
    <p:sldId id="256" r:id="rId12"/>
    <p:sldId id="259" r:id="rId13"/>
    <p:sldId id="258" r:id="rId14"/>
    <p:sldId id="260" r:id="rId15"/>
    <p:sldId id="266" r:id="rId16"/>
    <p:sldId id="261" r:id="rId17"/>
    <p:sldId id="262" r:id="rId18"/>
    <p:sldId id="265"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6BB"/>
    <a:srgbClr val="FF4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D5197-30C5-4820-ADE0-B9EDE34D3354}" v="5" dt="2021-02-17T16:39:24.506"/>
    <p1510:client id="{A984651B-F8C7-5977-401E-863D5DF9BC63}" v="14" dt="2021-02-17T17:05:42.652"/>
    <p1510:client id="{B854E072-417D-BC79-CC93-99A942024499}" v="9" dt="2021-02-17T16:32:32.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854E072-417D-BC79-CC93-99A942024499}"/>
    <pc:docChg chg="modSld">
      <pc:chgData name="" userId="" providerId="" clId="Web-{B854E072-417D-BC79-CC93-99A942024499}" dt="2021-02-17T16:31:37.140" v="0"/>
      <pc:docMkLst>
        <pc:docMk/>
      </pc:docMkLst>
      <pc:sldChg chg="delSp delAnim">
        <pc:chgData name="" userId="" providerId="" clId="Web-{B854E072-417D-BC79-CC93-99A942024499}" dt="2021-02-17T16:31:37.140" v="0"/>
        <pc:sldMkLst>
          <pc:docMk/>
          <pc:sldMk cId="985003066" sldId="259"/>
        </pc:sldMkLst>
        <pc:picChg chg="del">
          <ac:chgData name="" userId="" providerId="" clId="Web-{B854E072-417D-BC79-CC93-99A942024499}" dt="2021-02-17T16:31:37.140" v="0"/>
          <ac:picMkLst>
            <pc:docMk/>
            <pc:sldMk cId="985003066" sldId="259"/>
            <ac:picMk id="7" creationId="{C0503EC2-25FD-4236-9E97-9B970886A473}"/>
          </ac:picMkLst>
        </pc:picChg>
      </pc:sldChg>
    </pc:docChg>
  </pc:docChgLst>
  <pc:docChgLst>
    <pc:chgData name="Rupert Madeley" userId="S::rupert.madeley@leeds.anglican.org::cb952b6f-6c90-4941-9404-3970136cbfee" providerId="AD" clId="Web-{B854E072-417D-BC79-CC93-99A942024499}"/>
    <pc:docChg chg="modSld">
      <pc:chgData name="Rupert Madeley" userId="S::rupert.madeley@leeds.anglican.org::cb952b6f-6c90-4941-9404-3970136cbfee" providerId="AD" clId="Web-{B854E072-417D-BC79-CC93-99A942024499}" dt="2021-02-17T16:32:32.392" v="7"/>
      <pc:docMkLst>
        <pc:docMk/>
      </pc:docMkLst>
      <pc:sldChg chg="addSp delSp modSp addAnim delAnim">
        <pc:chgData name="Rupert Madeley" userId="S::rupert.madeley@leeds.anglican.org::cb952b6f-6c90-4941-9404-3970136cbfee" providerId="AD" clId="Web-{B854E072-417D-BC79-CC93-99A942024499}" dt="2021-02-17T16:31:59.532" v="2" actId="1076"/>
        <pc:sldMkLst>
          <pc:docMk/>
          <pc:sldMk cId="1287572084" sldId="258"/>
        </pc:sldMkLst>
        <pc:picChg chg="add del mod">
          <ac:chgData name="Rupert Madeley" userId="S::rupert.madeley@leeds.anglican.org::cb952b6f-6c90-4941-9404-3970136cbfee" providerId="AD" clId="Web-{B854E072-417D-BC79-CC93-99A942024499}" dt="2021-02-17T16:31:59.532" v="2" actId="1076"/>
          <ac:picMkLst>
            <pc:docMk/>
            <pc:sldMk cId="1287572084" sldId="258"/>
            <ac:picMk id="7" creationId="{02B6CB16-76B6-442F-8BF5-6855B12B345B}"/>
          </ac:picMkLst>
        </pc:picChg>
      </pc:sldChg>
      <pc:sldChg chg="delSp delAnim">
        <pc:chgData name="Rupert Madeley" userId="S::rupert.madeley@leeds.anglican.org::cb952b6f-6c90-4941-9404-3970136cbfee" providerId="AD" clId="Web-{B854E072-417D-BC79-CC93-99A942024499}" dt="2021-02-17T16:32:05.813" v="3"/>
        <pc:sldMkLst>
          <pc:docMk/>
          <pc:sldMk cId="3901313545" sldId="260"/>
        </pc:sldMkLst>
        <pc:picChg chg="del">
          <ac:chgData name="Rupert Madeley" userId="S::rupert.madeley@leeds.anglican.org::cb952b6f-6c90-4941-9404-3970136cbfee" providerId="AD" clId="Web-{B854E072-417D-BC79-CC93-99A942024499}" dt="2021-02-17T16:32:05.813" v="3"/>
          <ac:picMkLst>
            <pc:docMk/>
            <pc:sldMk cId="3901313545" sldId="260"/>
            <ac:picMk id="2" creationId="{DBECC3D0-3780-47F0-A0FB-D51D5BD8268D}"/>
          </ac:picMkLst>
        </pc:picChg>
      </pc:sldChg>
      <pc:sldChg chg="modSp">
        <pc:chgData name="Rupert Madeley" userId="S::rupert.madeley@leeds.anglican.org::cb952b6f-6c90-4941-9404-3970136cbfee" providerId="AD" clId="Web-{B854E072-417D-BC79-CC93-99A942024499}" dt="2021-02-17T16:32:23.360" v="5" actId="1076"/>
        <pc:sldMkLst>
          <pc:docMk/>
          <pc:sldMk cId="3920601041" sldId="261"/>
        </pc:sldMkLst>
        <pc:picChg chg="mod">
          <ac:chgData name="Rupert Madeley" userId="S::rupert.madeley@leeds.anglican.org::cb952b6f-6c90-4941-9404-3970136cbfee" providerId="AD" clId="Web-{B854E072-417D-BC79-CC93-99A942024499}" dt="2021-02-17T16:32:23.360" v="5" actId="1076"/>
          <ac:picMkLst>
            <pc:docMk/>
            <pc:sldMk cId="3920601041" sldId="261"/>
            <ac:picMk id="6" creationId="{C002E169-234C-494C-AB5E-BB41A8CDEBD3}"/>
          </ac:picMkLst>
        </pc:picChg>
      </pc:sldChg>
      <pc:sldChg chg="delSp delAnim">
        <pc:chgData name="Rupert Madeley" userId="S::rupert.madeley@leeds.anglican.org::cb952b6f-6c90-4941-9404-3970136cbfee" providerId="AD" clId="Web-{B854E072-417D-BC79-CC93-99A942024499}" dt="2021-02-17T16:32:28.876" v="6"/>
        <pc:sldMkLst>
          <pc:docMk/>
          <pc:sldMk cId="2817087049" sldId="262"/>
        </pc:sldMkLst>
        <pc:picChg chg="del">
          <ac:chgData name="Rupert Madeley" userId="S::rupert.madeley@leeds.anglican.org::cb952b6f-6c90-4941-9404-3970136cbfee" providerId="AD" clId="Web-{B854E072-417D-BC79-CC93-99A942024499}" dt="2021-02-17T16:32:28.876" v="6"/>
          <ac:picMkLst>
            <pc:docMk/>
            <pc:sldMk cId="2817087049" sldId="262"/>
            <ac:picMk id="2" creationId="{7146B01C-9FDE-4A52-A977-72C8252E1297}"/>
          </ac:picMkLst>
        </pc:picChg>
      </pc:sldChg>
      <pc:sldChg chg="delSp delAnim">
        <pc:chgData name="Rupert Madeley" userId="S::rupert.madeley@leeds.anglican.org::cb952b6f-6c90-4941-9404-3970136cbfee" providerId="AD" clId="Web-{B854E072-417D-BC79-CC93-99A942024499}" dt="2021-02-17T16:32:32.392" v="7"/>
        <pc:sldMkLst>
          <pc:docMk/>
          <pc:sldMk cId="3533692315" sldId="265"/>
        </pc:sldMkLst>
        <pc:picChg chg="del">
          <ac:chgData name="Rupert Madeley" userId="S::rupert.madeley@leeds.anglican.org::cb952b6f-6c90-4941-9404-3970136cbfee" providerId="AD" clId="Web-{B854E072-417D-BC79-CC93-99A942024499}" dt="2021-02-17T16:32:32.392" v="7"/>
          <ac:picMkLst>
            <pc:docMk/>
            <pc:sldMk cId="3533692315" sldId="265"/>
            <ac:picMk id="3" creationId="{E60995BA-7E5A-4997-BF1D-3AC79EC95B21}"/>
          </ac:picMkLst>
        </pc:picChg>
      </pc:sldChg>
      <pc:sldChg chg="delSp delAnim">
        <pc:chgData name="Rupert Madeley" userId="S::rupert.madeley@leeds.anglican.org::cb952b6f-6c90-4941-9404-3970136cbfee" providerId="AD" clId="Web-{B854E072-417D-BC79-CC93-99A942024499}" dt="2021-02-17T16:32:16.282" v="4"/>
        <pc:sldMkLst>
          <pc:docMk/>
          <pc:sldMk cId="1976257117" sldId="266"/>
        </pc:sldMkLst>
        <pc:picChg chg="del">
          <ac:chgData name="Rupert Madeley" userId="S::rupert.madeley@leeds.anglican.org::cb952b6f-6c90-4941-9404-3970136cbfee" providerId="AD" clId="Web-{B854E072-417D-BC79-CC93-99A942024499}" dt="2021-02-17T16:32:16.282" v="4"/>
          <ac:picMkLst>
            <pc:docMk/>
            <pc:sldMk cId="1976257117" sldId="266"/>
            <ac:picMk id="3" creationId="{A3B621A5-BFFB-454E-82FC-BAE4D28DEDD7}"/>
          </ac:picMkLst>
        </pc:picChg>
      </pc:sldChg>
    </pc:docChg>
  </pc:docChgLst>
  <pc:docChgLst>
    <pc:chgData name="Rupert Madeley" userId="cb952b6f-6c90-4941-9404-3970136cbfee" providerId="ADAL" clId="{58BD5197-30C5-4820-ADE0-B9EDE34D3354}"/>
    <pc:docChg chg="undo custSel addSld modSld">
      <pc:chgData name="Rupert Madeley" userId="cb952b6f-6c90-4941-9404-3970136cbfee" providerId="ADAL" clId="{58BD5197-30C5-4820-ADE0-B9EDE34D3354}" dt="2021-02-17T16:39:24.506" v="9"/>
      <pc:docMkLst>
        <pc:docMk/>
      </pc:docMkLst>
      <pc:sldChg chg="addSp mod modTransition addAnim">
        <pc:chgData name="Rupert Madeley" userId="cb952b6f-6c90-4941-9404-3970136cbfee" providerId="ADAL" clId="{58BD5197-30C5-4820-ADE0-B9EDE34D3354}" dt="2021-02-17T16:30:10.517" v="6" actId="478"/>
        <pc:sldMkLst>
          <pc:docMk/>
          <pc:sldMk cId="985003066" sldId="259"/>
        </pc:sldMkLst>
        <pc:spChg chg="add">
          <ac:chgData name="Rupert Madeley" userId="cb952b6f-6c90-4941-9404-3970136cbfee" providerId="ADAL" clId="{58BD5197-30C5-4820-ADE0-B9EDE34D3354}" dt="2021-02-17T16:30:10.517" v="6" actId="478"/>
          <ac:spMkLst>
            <pc:docMk/>
            <pc:sldMk cId="985003066" sldId="259"/>
            <ac:spMk id="6" creationId="{1D9ED0FB-A11B-4EF3-A847-C261A1B3FC2B}"/>
          </ac:spMkLst>
        </pc:spChg>
      </pc:sldChg>
      <pc:sldChg chg="addSp mod addAnim">
        <pc:chgData name="Rupert Madeley" userId="cb952b6f-6c90-4941-9404-3970136cbfee" providerId="ADAL" clId="{58BD5197-30C5-4820-ADE0-B9EDE34D3354}" dt="2021-02-17T16:30:02.324" v="2" actId="478"/>
        <pc:sldMkLst>
          <pc:docMk/>
          <pc:sldMk cId="3901313545" sldId="260"/>
        </pc:sldMkLst>
        <pc:spChg chg="add">
          <ac:chgData name="Rupert Madeley" userId="cb952b6f-6c90-4941-9404-3970136cbfee" providerId="ADAL" clId="{58BD5197-30C5-4820-ADE0-B9EDE34D3354}" dt="2021-02-17T16:30:02.324" v="2" actId="478"/>
          <ac:spMkLst>
            <pc:docMk/>
            <pc:sldMk cId="3901313545" sldId="260"/>
            <ac:spMk id="6" creationId="{E19AB79C-1272-412C-BAC8-344A44099322}"/>
          </ac:spMkLst>
        </pc:spChg>
      </pc:sldChg>
      <pc:sldChg chg="addSp modSp">
        <pc:chgData name="Rupert Madeley" userId="cb952b6f-6c90-4941-9404-3970136cbfee" providerId="ADAL" clId="{58BD5197-30C5-4820-ADE0-B9EDE34D3354}" dt="2021-02-17T16:39:24.506" v="9"/>
        <pc:sldMkLst>
          <pc:docMk/>
          <pc:sldMk cId="2817087049" sldId="262"/>
        </pc:sldMkLst>
        <pc:picChg chg="add mod">
          <ac:chgData name="Rupert Madeley" userId="cb952b6f-6c90-4941-9404-3970136cbfee" providerId="ADAL" clId="{58BD5197-30C5-4820-ADE0-B9EDE34D3354}" dt="2021-02-17T16:39:24.506" v="9"/>
          <ac:picMkLst>
            <pc:docMk/>
            <pc:sldMk cId="2817087049" sldId="262"/>
            <ac:picMk id="2" creationId="{2AE22B0F-0E40-422F-A5E7-F082AF45E0C1}"/>
          </ac:picMkLst>
        </pc:picChg>
      </pc:sldChg>
      <pc:sldChg chg="addSp modSp">
        <pc:chgData name="Rupert Madeley" userId="cb952b6f-6c90-4941-9404-3970136cbfee" providerId="ADAL" clId="{58BD5197-30C5-4820-ADE0-B9EDE34D3354}" dt="2021-02-17T16:39:24.506" v="9"/>
        <pc:sldMkLst>
          <pc:docMk/>
          <pc:sldMk cId="3533692315" sldId="265"/>
        </pc:sldMkLst>
        <pc:picChg chg="add mod">
          <ac:chgData name="Rupert Madeley" userId="cb952b6f-6c90-4941-9404-3970136cbfee" providerId="ADAL" clId="{58BD5197-30C5-4820-ADE0-B9EDE34D3354}" dt="2021-02-17T16:39:24.506" v="9"/>
          <ac:picMkLst>
            <pc:docMk/>
            <pc:sldMk cId="3533692315" sldId="265"/>
            <ac:picMk id="3" creationId="{CCFB5429-43D4-451A-BC58-27633AD35AD9}"/>
          </ac:picMkLst>
        </pc:picChg>
      </pc:sldChg>
      <pc:sldChg chg="addSp mod addAnim">
        <pc:chgData name="Rupert Madeley" userId="cb952b6f-6c90-4941-9404-3970136cbfee" providerId="ADAL" clId="{58BD5197-30C5-4820-ADE0-B9EDE34D3354}" dt="2021-02-17T16:30:01.316" v="1" actId="478"/>
        <pc:sldMkLst>
          <pc:docMk/>
          <pc:sldMk cId="1976257117" sldId="266"/>
        </pc:sldMkLst>
        <pc:spChg chg="add">
          <ac:chgData name="Rupert Madeley" userId="cb952b6f-6c90-4941-9404-3970136cbfee" providerId="ADAL" clId="{58BD5197-30C5-4820-ADE0-B9EDE34D3354}" dt="2021-02-17T16:30:01.316" v="1" actId="478"/>
          <ac:spMkLst>
            <pc:docMk/>
            <pc:sldMk cId="1976257117" sldId="266"/>
            <ac:spMk id="5" creationId="{33792D63-1824-492A-80AD-2E9C85829C22}"/>
          </ac:spMkLst>
        </pc:spChg>
      </pc:sldChg>
      <pc:sldChg chg="add">
        <pc:chgData name="Rupert Madeley" userId="cb952b6f-6c90-4941-9404-3970136cbfee" providerId="ADAL" clId="{58BD5197-30C5-4820-ADE0-B9EDE34D3354}" dt="2021-02-17T16:30:00.430" v="0" actId="47"/>
        <pc:sldMkLst>
          <pc:docMk/>
          <pc:sldMk cId="2112324554" sldId="273"/>
        </pc:sldMkLst>
      </pc:sldChg>
      <pc:sldChg chg="add">
        <pc:chgData name="Rupert Madeley" userId="cb952b6f-6c90-4941-9404-3970136cbfee" providerId="ADAL" clId="{58BD5197-30C5-4820-ADE0-B9EDE34D3354}" dt="2021-02-17T16:30:15.522" v="8" actId="47"/>
        <pc:sldMkLst>
          <pc:docMk/>
          <pc:sldMk cId="1009724508" sldId="274"/>
        </pc:sldMkLst>
      </pc:sldChg>
      <pc:sldChg chg="add">
        <pc:chgData name="Rupert Madeley" userId="cb952b6f-6c90-4941-9404-3970136cbfee" providerId="ADAL" clId="{58BD5197-30C5-4820-ADE0-B9EDE34D3354}" dt="2021-02-17T16:30:11.679" v="7" actId="47"/>
        <pc:sldMkLst>
          <pc:docMk/>
          <pc:sldMk cId="2622812027" sldId="275"/>
        </pc:sldMkLst>
      </pc:sldChg>
      <pc:sldMasterChg chg="addSldLayout">
        <pc:chgData name="Rupert Madeley" userId="cb952b6f-6c90-4941-9404-3970136cbfee" providerId="ADAL" clId="{58BD5197-30C5-4820-ADE0-B9EDE34D3354}" dt="2021-02-17T16:30:15.522" v="8" actId="47"/>
        <pc:sldMasterMkLst>
          <pc:docMk/>
          <pc:sldMasterMk cId="738030589" sldId="2147483749"/>
        </pc:sldMasterMkLst>
        <pc:sldLayoutChg chg="add">
          <pc:chgData name="Rupert Madeley" userId="cb952b6f-6c90-4941-9404-3970136cbfee" providerId="ADAL" clId="{58BD5197-30C5-4820-ADE0-B9EDE34D3354}" dt="2021-02-17T16:30:15.522" v="8" actId="47"/>
          <pc:sldLayoutMkLst>
            <pc:docMk/>
            <pc:sldMasterMk cId="738030589" sldId="2147483749"/>
            <pc:sldLayoutMk cId="777887416" sldId="2147483751"/>
          </pc:sldLayoutMkLst>
        </pc:sldLayoutChg>
        <pc:sldLayoutChg chg="add">
          <pc:chgData name="Rupert Madeley" userId="cb952b6f-6c90-4941-9404-3970136cbfee" providerId="ADAL" clId="{58BD5197-30C5-4820-ADE0-B9EDE34D3354}" dt="2021-02-17T16:30:11.679" v="7" actId="47"/>
          <pc:sldLayoutMkLst>
            <pc:docMk/>
            <pc:sldMasterMk cId="738030589" sldId="2147483749"/>
            <pc:sldLayoutMk cId="1529261267" sldId="2147483752"/>
          </pc:sldLayoutMkLst>
        </pc:sldLayoutChg>
      </pc:sldMasterChg>
      <pc:sldMasterChg chg="addSldLayout">
        <pc:chgData name="Rupert Madeley" userId="cb952b6f-6c90-4941-9404-3970136cbfee" providerId="ADAL" clId="{58BD5197-30C5-4820-ADE0-B9EDE34D3354}" dt="2021-02-17T16:30:00.430" v="0" actId="47"/>
        <pc:sldMasterMkLst>
          <pc:docMk/>
          <pc:sldMasterMk cId="4273856615" sldId="2147483753"/>
        </pc:sldMasterMkLst>
        <pc:sldLayoutChg chg="add">
          <pc:chgData name="Rupert Madeley" userId="cb952b6f-6c90-4941-9404-3970136cbfee" providerId="ADAL" clId="{58BD5197-30C5-4820-ADE0-B9EDE34D3354}" dt="2021-02-17T16:30:00.430" v="0" actId="47"/>
          <pc:sldLayoutMkLst>
            <pc:docMk/>
            <pc:sldMasterMk cId="4273856615" sldId="2147483753"/>
            <pc:sldLayoutMk cId="3119436104" sldId="2147483762"/>
          </pc:sldLayoutMkLst>
        </pc:sldLayoutChg>
      </pc:sldMasterChg>
    </pc:docChg>
  </pc:docChgLst>
  <pc:docChgLst>
    <pc:chgData name="Rupert Madeley" userId="S::rupert.madeley@leeds.anglican.org::cb952b6f-6c90-4941-9404-3970136cbfee" providerId="AD" clId="Web-{A984651B-F8C7-5977-401E-863D5DF9BC63}"/>
    <pc:docChg chg="delSld modSld">
      <pc:chgData name="Rupert Madeley" userId="S::rupert.madeley@leeds.anglican.org::cb952b6f-6c90-4941-9404-3970136cbfee" providerId="AD" clId="Web-{A984651B-F8C7-5977-401E-863D5DF9BC63}" dt="2021-02-17T17:05:42.652" v="12"/>
      <pc:docMkLst>
        <pc:docMk/>
      </pc:docMkLst>
      <pc:sldChg chg="delSp modSp modTransition delAnim">
        <pc:chgData name="Rupert Madeley" userId="S::rupert.madeley@leeds.anglican.org::cb952b6f-6c90-4941-9404-3970136cbfee" providerId="AD" clId="Web-{A984651B-F8C7-5977-401E-863D5DF9BC63}" dt="2021-02-17T17:05:15.199" v="7"/>
        <pc:sldMkLst>
          <pc:docMk/>
          <pc:sldMk cId="985003066" sldId="259"/>
        </pc:sldMkLst>
        <pc:spChg chg="del mod">
          <ac:chgData name="Rupert Madeley" userId="S::rupert.madeley@leeds.anglican.org::cb952b6f-6c90-4941-9404-3970136cbfee" providerId="AD" clId="Web-{A984651B-F8C7-5977-401E-863D5DF9BC63}" dt="2021-02-17T17:05:01.511" v="6"/>
          <ac:spMkLst>
            <pc:docMk/>
            <pc:sldMk cId="985003066" sldId="259"/>
            <ac:spMk id="6" creationId="{1D9ED0FB-A11B-4EF3-A847-C261A1B3FC2B}"/>
          </ac:spMkLst>
        </pc:spChg>
        <pc:picChg chg="del">
          <ac:chgData name="Rupert Madeley" userId="S::rupert.madeley@leeds.anglican.org::cb952b6f-6c90-4941-9404-3970136cbfee" providerId="AD" clId="Web-{A984651B-F8C7-5977-401E-863D5DF9BC63}" dt="2021-02-17T17:04:40.402" v="2"/>
          <ac:picMkLst>
            <pc:docMk/>
            <pc:sldMk cId="985003066" sldId="259"/>
            <ac:picMk id="7" creationId="{C0503EC2-25FD-4236-9E97-9B970886A473}"/>
          </ac:picMkLst>
        </pc:picChg>
      </pc:sldChg>
      <pc:sldChg chg="delSp delAnim">
        <pc:chgData name="Rupert Madeley" userId="S::rupert.madeley@leeds.anglican.org::cb952b6f-6c90-4941-9404-3970136cbfee" providerId="AD" clId="Web-{A984651B-F8C7-5977-401E-863D5DF9BC63}" dt="2021-02-17T17:04:49.902" v="4"/>
        <pc:sldMkLst>
          <pc:docMk/>
          <pc:sldMk cId="3901313545" sldId="260"/>
        </pc:sldMkLst>
        <pc:spChg chg="del">
          <ac:chgData name="Rupert Madeley" userId="S::rupert.madeley@leeds.anglican.org::cb952b6f-6c90-4941-9404-3970136cbfee" providerId="AD" clId="Web-{A984651B-F8C7-5977-401E-863D5DF9BC63}" dt="2021-02-17T17:04:49.902" v="4"/>
          <ac:spMkLst>
            <pc:docMk/>
            <pc:sldMk cId="3901313545" sldId="260"/>
            <ac:spMk id="6" creationId="{E19AB79C-1272-412C-BAC8-344A44099322}"/>
          </ac:spMkLst>
        </pc:spChg>
        <pc:picChg chg="del">
          <ac:chgData name="Rupert Madeley" userId="S::rupert.madeley@leeds.anglican.org::cb952b6f-6c90-4941-9404-3970136cbfee" providerId="AD" clId="Web-{A984651B-F8C7-5977-401E-863D5DF9BC63}" dt="2021-02-17T17:04:46.933" v="3"/>
          <ac:picMkLst>
            <pc:docMk/>
            <pc:sldMk cId="3901313545" sldId="260"/>
            <ac:picMk id="2" creationId="{DBECC3D0-3780-47F0-A0FB-D51D5BD8268D}"/>
          </ac:picMkLst>
        </pc:picChg>
      </pc:sldChg>
      <pc:sldChg chg="delSp delAnim">
        <pc:chgData name="Rupert Madeley" userId="S::rupert.madeley@leeds.anglican.org::cb952b6f-6c90-4941-9404-3970136cbfee" providerId="AD" clId="Web-{A984651B-F8C7-5977-401E-863D5DF9BC63}" dt="2021-02-17T17:05:37.465" v="10"/>
        <pc:sldMkLst>
          <pc:docMk/>
          <pc:sldMk cId="2817087049" sldId="262"/>
        </pc:sldMkLst>
        <pc:picChg chg="del">
          <ac:chgData name="Rupert Madeley" userId="S::rupert.madeley@leeds.anglican.org::cb952b6f-6c90-4941-9404-3970136cbfee" providerId="AD" clId="Web-{A984651B-F8C7-5977-401E-863D5DF9BC63}" dt="2021-02-17T17:05:37.465" v="10"/>
          <ac:picMkLst>
            <pc:docMk/>
            <pc:sldMk cId="2817087049" sldId="262"/>
            <ac:picMk id="2" creationId="{2AE22B0F-0E40-422F-A5E7-F082AF45E0C1}"/>
          </ac:picMkLst>
        </pc:picChg>
      </pc:sldChg>
      <pc:sldChg chg="delSp delAnim">
        <pc:chgData name="Rupert Madeley" userId="S::rupert.madeley@leeds.anglican.org::cb952b6f-6c90-4941-9404-3970136cbfee" providerId="AD" clId="Web-{A984651B-F8C7-5977-401E-863D5DF9BC63}" dt="2021-02-17T17:05:39.902" v="11"/>
        <pc:sldMkLst>
          <pc:docMk/>
          <pc:sldMk cId="3533692315" sldId="265"/>
        </pc:sldMkLst>
        <pc:picChg chg="del">
          <ac:chgData name="Rupert Madeley" userId="S::rupert.madeley@leeds.anglican.org::cb952b6f-6c90-4941-9404-3970136cbfee" providerId="AD" clId="Web-{A984651B-F8C7-5977-401E-863D5DF9BC63}" dt="2021-02-17T17:05:39.902" v="11"/>
          <ac:picMkLst>
            <pc:docMk/>
            <pc:sldMk cId="3533692315" sldId="265"/>
            <ac:picMk id="3" creationId="{CCFB5429-43D4-451A-BC58-27633AD35AD9}"/>
          </ac:picMkLst>
        </pc:picChg>
      </pc:sldChg>
      <pc:sldChg chg="delSp delAnim">
        <pc:chgData name="Rupert Madeley" userId="S::rupert.madeley@leeds.anglican.org::cb952b6f-6c90-4941-9404-3970136cbfee" providerId="AD" clId="Web-{A984651B-F8C7-5977-401E-863D5DF9BC63}" dt="2021-02-17T17:05:26.464" v="9"/>
        <pc:sldMkLst>
          <pc:docMk/>
          <pc:sldMk cId="1976257117" sldId="266"/>
        </pc:sldMkLst>
        <pc:spChg chg="del">
          <ac:chgData name="Rupert Madeley" userId="S::rupert.madeley@leeds.anglican.org::cb952b6f-6c90-4941-9404-3970136cbfee" providerId="AD" clId="Web-{A984651B-F8C7-5977-401E-863D5DF9BC63}" dt="2021-02-17T17:05:24.511" v="8"/>
          <ac:spMkLst>
            <pc:docMk/>
            <pc:sldMk cId="1976257117" sldId="266"/>
            <ac:spMk id="5" creationId="{33792D63-1824-492A-80AD-2E9C85829C22}"/>
          </ac:spMkLst>
        </pc:spChg>
        <pc:picChg chg="del">
          <ac:chgData name="Rupert Madeley" userId="S::rupert.madeley@leeds.anglican.org::cb952b6f-6c90-4941-9404-3970136cbfee" providerId="AD" clId="Web-{A984651B-F8C7-5977-401E-863D5DF9BC63}" dt="2021-02-17T17:05:26.464" v="9"/>
          <ac:picMkLst>
            <pc:docMk/>
            <pc:sldMk cId="1976257117" sldId="266"/>
            <ac:picMk id="3" creationId="{A3B621A5-BFFB-454E-82FC-BAE4D28DEDD7}"/>
          </ac:picMkLst>
        </pc:picChg>
      </pc:sldChg>
      <pc:sldChg chg="del">
        <pc:chgData name="Rupert Madeley" userId="S::rupert.madeley@leeds.anglican.org::cb952b6f-6c90-4941-9404-3970136cbfee" providerId="AD" clId="Web-{A984651B-F8C7-5977-401E-863D5DF9BC63}" dt="2021-02-17T17:05:42.652" v="12"/>
        <pc:sldMkLst>
          <pc:docMk/>
          <pc:sldMk cId="2112324554" sldId="273"/>
        </pc:sldMkLst>
      </pc:sldChg>
      <pc:sldChg chg="del">
        <pc:chgData name="Rupert Madeley" userId="S::rupert.madeley@leeds.anglican.org::cb952b6f-6c90-4941-9404-3970136cbfee" providerId="AD" clId="Web-{A984651B-F8C7-5977-401E-863D5DF9BC63}" dt="2021-02-17T17:04:32.636" v="0"/>
        <pc:sldMkLst>
          <pc:docMk/>
          <pc:sldMk cId="1009724508" sldId="274"/>
        </pc:sldMkLst>
      </pc:sldChg>
      <pc:sldChg chg="del">
        <pc:chgData name="Rupert Madeley" userId="S::rupert.madeley@leeds.anglican.org::cb952b6f-6c90-4941-9404-3970136cbfee" providerId="AD" clId="Web-{A984651B-F8C7-5977-401E-863D5DF9BC63}" dt="2021-02-17T17:04:33.996" v="1"/>
        <pc:sldMkLst>
          <pc:docMk/>
          <pc:sldMk cId="2622812027" sldId="27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mailto:lee.talbot@leeds.anglican.org" TargetMode="External"/><Relationship Id="rId3" Type="http://schemas.openxmlformats.org/officeDocument/2006/relationships/image" Target="../media/image16.png"/><Relationship Id="rId7" Type="http://schemas.openxmlformats.org/officeDocument/2006/relationships/hyperlink" Target="mailto:janet.tringham@leeds.anglican.org" TargetMode="External"/><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hyperlink" Target="mailto:darren.dudman@leeds.anglican.org" TargetMode="External"/><Relationship Id="rId5" Type="http://schemas.openxmlformats.org/officeDocument/2006/relationships/hyperlink" Target="mailto:simon.sloan@leeds.anglican.org" TargetMode="External"/><Relationship Id="rId4" Type="http://schemas.openxmlformats.org/officeDocument/2006/relationships/hyperlink" Target="mailto:simone.bennett@leeds.anglican.org" TargetMode="External"/><Relationship Id="rId9" Type="http://schemas.openxmlformats.org/officeDocument/2006/relationships/hyperlink" Target="mailto:rupert.madeley@leeds.anglican.org"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8.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a:solidFill>
                  <a:schemeClr val="bg1"/>
                </a:solidFill>
              </a:rPr>
              <a:t>Putting</a:t>
            </a:r>
            <a:r>
              <a:rPr lang="en-GB" sz="3200">
                <a:solidFill>
                  <a:srgbClr val="FFFF00"/>
                </a:solidFill>
              </a:rPr>
              <a:t> praying </a:t>
            </a:r>
            <a:r>
              <a:rPr lang="en-GB" sz="3200">
                <a:solidFill>
                  <a:schemeClr val="bg1"/>
                </a:solidFill>
              </a:rPr>
              <a:t>into</a:t>
            </a:r>
            <a:r>
              <a:rPr lang="en-GB" sz="3200">
                <a:solidFill>
                  <a:srgbClr val="FFFF00"/>
                </a:solidFill>
              </a:rPr>
              <a:t> action</a:t>
            </a:r>
            <a:r>
              <a:rPr lang="en-GB" sz="320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a:solidFill>
                  <a:schemeClr val="bg1"/>
                </a:solidFill>
              </a:rPr>
              <a:t>Putting</a:t>
            </a:r>
            <a:r>
              <a:rPr lang="en-GB" sz="3200">
                <a:solidFill>
                  <a:srgbClr val="FFFF00"/>
                </a:solidFill>
              </a:rPr>
              <a:t> </a:t>
            </a:r>
            <a:r>
              <a:rPr lang="en-GB" sz="3200">
                <a:solidFill>
                  <a:schemeClr val="tx1"/>
                </a:solidFill>
              </a:rPr>
              <a:t>sharing</a:t>
            </a:r>
            <a:r>
              <a:rPr lang="en-GB" sz="3200">
                <a:solidFill>
                  <a:srgbClr val="FFFF00"/>
                </a:solidFill>
              </a:rPr>
              <a:t> </a:t>
            </a:r>
            <a:r>
              <a:rPr lang="en-GB" sz="3200">
                <a:solidFill>
                  <a:schemeClr val="bg1"/>
                </a:solidFill>
              </a:rPr>
              <a:t>into</a:t>
            </a:r>
            <a:r>
              <a:rPr lang="en-GB" sz="3200">
                <a:solidFill>
                  <a:srgbClr val="FFFF00"/>
                </a:solidFill>
              </a:rPr>
              <a:t> </a:t>
            </a:r>
            <a:r>
              <a:rPr lang="en-GB" sz="3200">
                <a:solidFill>
                  <a:schemeClr val="tx1"/>
                </a:solidFill>
              </a:rPr>
              <a:t>action</a:t>
            </a:r>
            <a:r>
              <a:rPr lang="en-GB" sz="320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a:solidFill>
                  <a:schemeClr val="bg1"/>
                </a:solidFill>
              </a:rPr>
              <a:t>Putting</a:t>
            </a:r>
            <a:r>
              <a:rPr lang="en-GB" sz="3200">
                <a:solidFill>
                  <a:srgbClr val="FFFF00"/>
                </a:solidFill>
              </a:rPr>
              <a:t> encouraging </a:t>
            </a:r>
            <a:r>
              <a:rPr lang="en-GB" sz="3200">
                <a:solidFill>
                  <a:schemeClr val="bg1"/>
                </a:solidFill>
              </a:rPr>
              <a:t>into</a:t>
            </a:r>
            <a:r>
              <a:rPr lang="en-GB" sz="3200">
                <a:solidFill>
                  <a:srgbClr val="FFFF00"/>
                </a:solidFill>
              </a:rPr>
              <a:t> action</a:t>
            </a:r>
            <a:r>
              <a:rPr lang="en-GB" sz="320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a:solidFill>
                  <a:schemeClr val="bg1"/>
                </a:solidFill>
              </a:rPr>
              <a:t>Putting</a:t>
            </a:r>
            <a:r>
              <a:rPr lang="en-GB" sz="3200">
                <a:solidFill>
                  <a:srgbClr val="FFFF00"/>
                </a:solidFill>
              </a:rPr>
              <a:t> creating </a:t>
            </a:r>
            <a:r>
              <a:rPr lang="en-GB" sz="3200">
                <a:solidFill>
                  <a:schemeClr val="bg1"/>
                </a:solidFill>
              </a:rPr>
              <a:t>into</a:t>
            </a:r>
            <a:r>
              <a:rPr lang="en-GB" sz="3200">
                <a:solidFill>
                  <a:srgbClr val="FFFF00"/>
                </a:solidFill>
              </a:rPr>
              <a:t> action</a:t>
            </a:r>
            <a:r>
              <a:rPr lang="en-GB" sz="320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a:solidFill>
                  <a:schemeClr val="bg1"/>
                </a:solidFill>
              </a:rPr>
              <a:t>Putting</a:t>
            </a:r>
            <a:r>
              <a:rPr lang="en-GB" sz="3200">
                <a:solidFill>
                  <a:srgbClr val="FFFF00"/>
                </a:solidFill>
              </a:rPr>
              <a:t> celebrating </a:t>
            </a:r>
            <a:r>
              <a:rPr lang="en-GB" sz="3200">
                <a:solidFill>
                  <a:schemeClr val="bg1"/>
                </a:solidFill>
              </a:rPr>
              <a:t>into</a:t>
            </a:r>
            <a:r>
              <a:rPr lang="en-GB" sz="3200">
                <a:solidFill>
                  <a:srgbClr val="FFFF00"/>
                </a:solidFill>
              </a:rPr>
              <a:t> action</a:t>
            </a:r>
            <a:r>
              <a:rPr lang="en-GB" sz="320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a:solidFill>
                  <a:schemeClr val="tx1"/>
                </a:solidFill>
              </a:rPr>
              <a:t>Putting</a:t>
            </a:r>
            <a:r>
              <a:rPr lang="en-GB" sz="3200">
                <a:solidFill>
                  <a:srgbClr val="FFFF00"/>
                </a:solidFill>
              </a:rPr>
              <a:t> </a:t>
            </a:r>
            <a:r>
              <a:rPr lang="en-GB" sz="3200">
                <a:solidFill>
                  <a:srgbClr val="0070C0"/>
                </a:solidFill>
              </a:rPr>
              <a:t>resting</a:t>
            </a:r>
            <a:r>
              <a:rPr lang="en-GB" sz="3200">
                <a:solidFill>
                  <a:srgbClr val="FFFF00"/>
                </a:solidFill>
              </a:rPr>
              <a:t> </a:t>
            </a:r>
            <a:r>
              <a:rPr lang="en-GB" sz="3200">
                <a:solidFill>
                  <a:schemeClr val="tx1"/>
                </a:solidFill>
              </a:rPr>
              <a:t>into</a:t>
            </a:r>
            <a:r>
              <a:rPr lang="en-GB" sz="3200">
                <a:solidFill>
                  <a:srgbClr val="FFFF00"/>
                </a:solidFill>
              </a:rPr>
              <a:t> </a:t>
            </a:r>
            <a:r>
              <a:rPr lang="en-GB" sz="3200">
                <a:solidFill>
                  <a:srgbClr val="0070C0"/>
                </a:solidFill>
              </a:rPr>
              <a:t>action</a:t>
            </a:r>
            <a:r>
              <a:rPr lang="en-GB" sz="320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a:p>
            <a:pPr lvl="0"/>
            <a:endParaRPr lang="en-US"/>
          </a:p>
          <a:p>
            <a:pPr lvl="0"/>
            <a:r>
              <a:rPr lang="en-US"/>
              <a:t>Or</a:t>
            </a:r>
          </a:p>
          <a:p>
            <a:pPr lvl="0"/>
            <a:endParaRPr lang="en-US"/>
          </a:p>
          <a:p>
            <a:pPr lvl="0"/>
            <a:r>
              <a:rPr lang="en-US"/>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a:solidFill>
                  <a:schemeClr val="bg1"/>
                </a:solidFill>
              </a:rPr>
              <a:t>Putting</a:t>
            </a:r>
            <a:r>
              <a:rPr lang="en-GB" sz="3200">
                <a:solidFill>
                  <a:srgbClr val="FFFF00"/>
                </a:solidFill>
              </a:rPr>
              <a:t> reflecting </a:t>
            </a:r>
            <a:r>
              <a:rPr lang="en-GB" sz="3200">
                <a:solidFill>
                  <a:schemeClr val="bg1"/>
                </a:solidFill>
              </a:rPr>
              <a:t>into</a:t>
            </a:r>
            <a:r>
              <a:rPr lang="en-GB" sz="3200">
                <a:solidFill>
                  <a:srgbClr val="FFFF00"/>
                </a:solidFill>
              </a:rPr>
              <a:t> action</a:t>
            </a:r>
            <a:r>
              <a:rPr lang="en-GB" sz="320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a:solidFill>
                  <a:schemeClr val="bg1"/>
                </a:solidFill>
              </a:rPr>
              <a:t>Loving God,</a:t>
            </a:r>
          </a:p>
          <a:p>
            <a:r>
              <a:rPr lang="en-GB" sz="3200">
                <a:solidFill>
                  <a:schemeClr val="bg1"/>
                </a:solidFill>
              </a:rPr>
              <a:t>As we journey through this season</a:t>
            </a:r>
          </a:p>
          <a:p>
            <a:r>
              <a:rPr lang="en-GB" sz="3200">
                <a:solidFill>
                  <a:schemeClr val="bg1"/>
                </a:solidFill>
              </a:rPr>
              <a:t>Help us to practice </a:t>
            </a:r>
          </a:p>
          <a:p>
            <a:r>
              <a:rPr lang="en-GB" sz="3200">
                <a:solidFill>
                  <a:schemeClr val="bg1"/>
                </a:solidFill>
              </a:rPr>
              <a:t>the habit of encouraging</a:t>
            </a:r>
          </a:p>
          <a:p>
            <a:r>
              <a:rPr lang="en-GB" sz="3200">
                <a:solidFill>
                  <a:schemeClr val="bg1"/>
                </a:solidFill>
              </a:rPr>
              <a:t>So that the rhythm of our lives</a:t>
            </a:r>
          </a:p>
          <a:p>
            <a:r>
              <a:rPr lang="en-GB" sz="3200">
                <a:solidFill>
                  <a:schemeClr val="bg1"/>
                </a:solidFill>
              </a:rPr>
              <a:t>Can bring us closer to each other </a:t>
            </a:r>
          </a:p>
          <a:p>
            <a:r>
              <a:rPr lang="en-GB" sz="3200">
                <a:solidFill>
                  <a:schemeClr val="bg1"/>
                </a:solidFill>
              </a:rPr>
              <a:t>and to you.</a:t>
            </a:r>
          </a:p>
          <a:p>
            <a:r>
              <a:rPr lang="en-GB" sz="3200">
                <a:solidFill>
                  <a:schemeClr val="bg1"/>
                </a:solidFill>
              </a:rPr>
              <a:t>Amen</a:t>
            </a:r>
          </a:p>
        </p:txBody>
      </p:sp>
    </p:spTree>
    <p:extLst>
      <p:ext uri="{BB962C8B-B14F-4D97-AF65-F5344CB8AC3E}">
        <p14:creationId xmlns:p14="http://schemas.microsoft.com/office/powerpoint/2010/main" val="319513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a:solidFill>
                <a:schemeClr val="bg1"/>
              </a:solidFill>
              <a:latin typeface="+mn-lt"/>
            </a:endParaRPr>
          </a:p>
        </p:txBody>
      </p:sp>
      <p:sp>
        <p:nvSpPr>
          <p:cNvPr id="15" name="TextBox 14"/>
          <p:cNvSpPr txBox="1"/>
          <p:nvPr userDrawn="1"/>
        </p:nvSpPr>
        <p:spPr>
          <a:xfrm>
            <a:off x="6061167" y="1906168"/>
            <a:ext cx="5905320" cy="4031873"/>
          </a:xfrm>
          <a:prstGeom prst="rect">
            <a:avLst/>
          </a:prstGeom>
          <a:noFill/>
        </p:spPr>
        <p:txBody>
          <a:bodyPr wrap="square" rtlCol="0">
            <a:spAutoFit/>
          </a:bodyPr>
          <a:lstStyle/>
          <a:p>
            <a:r>
              <a:rPr lang="en-GB" sz="3200">
                <a:solidFill>
                  <a:schemeClr val="bg1"/>
                </a:solidFill>
              </a:rPr>
              <a:t>Loving God,</a:t>
            </a:r>
          </a:p>
          <a:p>
            <a:r>
              <a:rPr lang="en-GB" sz="3200">
                <a:solidFill>
                  <a:schemeClr val="bg1"/>
                </a:solidFill>
              </a:rPr>
              <a:t>As we journey through this season</a:t>
            </a:r>
          </a:p>
          <a:p>
            <a:r>
              <a:rPr lang="en-GB" sz="3200">
                <a:solidFill>
                  <a:schemeClr val="bg1"/>
                </a:solidFill>
              </a:rPr>
              <a:t>Help us to practice </a:t>
            </a:r>
          </a:p>
          <a:p>
            <a:r>
              <a:rPr lang="en-GB" sz="3200">
                <a:solidFill>
                  <a:schemeClr val="bg1"/>
                </a:solidFill>
              </a:rPr>
              <a:t>the habit of encouraging</a:t>
            </a:r>
          </a:p>
          <a:p>
            <a:r>
              <a:rPr lang="en-GB" sz="3200">
                <a:solidFill>
                  <a:schemeClr val="bg1"/>
                </a:solidFill>
              </a:rPr>
              <a:t>So that the rhythm of our lives</a:t>
            </a:r>
          </a:p>
          <a:p>
            <a:r>
              <a:rPr lang="en-GB" sz="3200">
                <a:solidFill>
                  <a:schemeClr val="bg1"/>
                </a:solidFill>
              </a:rPr>
              <a:t>Can bring us closer to each other </a:t>
            </a:r>
          </a:p>
          <a:p>
            <a:r>
              <a:rPr lang="en-GB" sz="3200">
                <a:solidFill>
                  <a:schemeClr val="bg1"/>
                </a:solidFill>
              </a:rPr>
              <a:t>and to you.</a:t>
            </a:r>
          </a:p>
          <a:p>
            <a:r>
              <a:rPr lang="en-GB" sz="3200">
                <a:solidFill>
                  <a:schemeClr val="bg1"/>
                </a:solidFill>
              </a:rPr>
              <a:t>Amen</a:t>
            </a:r>
          </a:p>
        </p:txBody>
      </p:sp>
    </p:spTree>
    <p:extLst>
      <p:ext uri="{BB962C8B-B14F-4D97-AF65-F5344CB8AC3E}">
        <p14:creationId xmlns:p14="http://schemas.microsoft.com/office/powerpoint/2010/main" val="125552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a:solidFill>
                  <a:schemeClr val="bg1"/>
                </a:solidFill>
              </a:rPr>
              <a:t>Loving God,</a:t>
            </a:r>
          </a:p>
          <a:p>
            <a:r>
              <a:rPr lang="en-GB" sz="3200">
                <a:solidFill>
                  <a:schemeClr val="bg1"/>
                </a:solidFill>
              </a:rPr>
              <a:t>As we journey through this season</a:t>
            </a:r>
          </a:p>
          <a:p>
            <a:r>
              <a:rPr lang="en-GB" sz="3200">
                <a:solidFill>
                  <a:schemeClr val="bg1"/>
                </a:solidFill>
              </a:rPr>
              <a:t>Help us to practice </a:t>
            </a:r>
          </a:p>
          <a:p>
            <a:r>
              <a:rPr lang="en-GB" sz="3200">
                <a:solidFill>
                  <a:schemeClr val="bg1"/>
                </a:solidFill>
              </a:rPr>
              <a:t>the habit of encouraging</a:t>
            </a:r>
          </a:p>
          <a:p>
            <a:r>
              <a:rPr lang="en-GB" sz="3200">
                <a:solidFill>
                  <a:schemeClr val="bg1"/>
                </a:solidFill>
              </a:rPr>
              <a:t>So that the rhythm of our lives</a:t>
            </a:r>
          </a:p>
          <a:p>
            <a:r>
              <a:rPr lang="en-GB" sz="3200">
                <a:solidFill>
                  <a:schemeClr val="bg1"/>
                </a:solidFill>
              </a:rPr>
              <a:t>Can bring us closer to each other </a:t>
            </a:r>
          </a:p>
          <a:p>
            <a:r>
              <a:rPr lang="en-GB" sz="3200">
                <a:solidFill>
                  <a:schemeClr val="bg1"/>
                </a:solidFill>
              </a:rPr>
              <a:t>and to you.</a:t>
            </a:r>
          </a:p>
          <a:p>
            <a:r>
              <a:rPr lang="en-GB" sz="3200">
                <a:solidFill>
                  <a:schemeClr val="bg1"/>
                </a:solidFill>
              </a:rPr>
              <a:t>Amen</a:t>
            </a:r>
          </a:p>
        </p:txBody>
      </p:sp>
    </p:spTree>
    <p:extLst>
      <p:ext uri="{BB962C8B-B14F-4D97-AF65-F5344CB8AC3E}">
        <p14:creationId xmlns:p14="http://schemas.microsoft.com/office/powerpoint/2010/main" val="214700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a:solidFill>
                  <a:schemeClr val="bg1"/>
                </a:solidFill>
              </a:rPr>
              <a:t>Loving God,</a:t>
            </a:r>
          </a:p>
          <a:p>
            <a:r>
              <a:rPr lang="en-GB" sz="3200">
                <a:solidFill>
                  <a:schemeClr val="bg1"/>
                </a:solidFill>
              </a:rPr>
              <a:t>As we journey through this season</a:t>
            </a:r>
          </a:p>
          <a:p>
            <a:r>
              <a:rPr lang="en-GB" sz="3200">
                <a:solidFill>
                  <a:schemeClr val="bg1"/>
                </a:solidFill>
              </a:rPr>
              <a:t>Help us to practice </a:t>
            </a:r>
          </a:p>
          <a:p>
            <a:r>
              <a:rPr lang="en-GB" sz="3200">
                <a:solidFill>
                  <a:schemeClr val="bg1"/>
                </a:solidFill>
              </a:rPr>
              <a:t>the habit of encouraging</a:t>
            </a:r>
          </a:p>
          <a:p>
            <a:r>
              <a:rPr lang="en-GB" sz="3200">
                <a:solidFill>
                  <a:schemeClr val="bg1"/>
                </a:solidFill>
              </a:rPr>
              <a:t>So that the rhythm of our lives</a:t>
            </a:r>
          </a:p>
          <a:p>
            <a:r>
              <a:rPr lang="en-GB" sz="3200">
                <a:solidFill>
                  <a:schemeClr val="bg1"/>
                </a:solidFill>
              </a:rPr>
              <a:t>Can bring us closer to each other </a:t>
            </a:r>
          </a:p>
          <a:p>
            <a:r>
              <a:rPr lang="en-GB" sz="3200">
                <a:solidFill>
                  <a:schemeClr val="bg1"/>
                </a:solidFill>
              </a:rPr>
              <a:t>and to you.</a:t>
            </a:r>
          </a:p>
          <a:p>
            <a:r>
              <a:rPr lang="en-GB" sz="3200">
                <a:solidFill>
                  <a:schemeClr val="bg1"/>
                </a:solidFill>
              </a:rPr>
              <a:t>Amen</a:t>
            </a:r>
          </a:p>
        </p:txBody>
      </p:sp>
    </p:spTree>
    <p:extLst>
      <p:ext uri="{BB962C8B-B14F-4D97-AF65-F5344CB8AC3E}">
        <p14:creationId xmlns:p14="http://schemas.microsoft.com/office/powerpoint/2010/main" val="632032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a:solidFill>
                  <a:schemeClr val="bg1"/>
                </a:solidFill>
              </a:rPr>
              <a:t>Loving God,</a:t>
            </a:r>
          </a:p>
          <a:p>
            <a:r>
              <a:rPr lang="en-GB" sz="3200">
                <a:solidFill>
                  <a:schemeClr val="bg1"/>
                </a:solidFill>
              </a:rPr>
              <a:t>As we journey through this season</a:t>
            </a:r>
          </a:p>
          <a:p>
            <a:r>
              <a:rPr lang="en-GB" sz="3200">
                <a:solidFill>
                  <a:schemeClr val="bg1"/>
                </a:solidFill>
              </a:rPr>
              <a:t>Help us to practice </a:t>
            </a:r>
          </a:p>
          <a:p>
            <a:r>
              <a:rPr lang="en-GB" sz="3200">
                <a:solidFill>
                  <a:schemeClr val="bg1"/>
                </a:solidFill>
              </a:rPr>
              <a:t>the habit of encouraging</a:t>
            </a:r>
          </a:p>
          <a:p>
            <a:r>
              <a:rPr lang="en-GB" sz="3200">
                <a:solidFill>
                  <a:schemeClr val="bg1"/>
                </a:solidFill>
              </a:rPr>
              <a:t>So that the rhythm of our lives</a:t>
            </a:r>
          </a:p>
          <a:p>
            <a:r>
              <a:rPr lang="en-GB" sz="3200">
                <a:solidFill>
                  <a:schemeClr val="bg1"/>
                </a:solidFill>
              </a:rPr>
              <a:t>Can bring us closer to each other </a:t>
            </a:r>
          </a:p>
          <a:p>
            <a:r>
              <a:rPr lang="en-GB" sz="3200">
                <a:solidFill>
                  <a:schemeClr val="bg1"/>
                </a:solidFill>
              </a:rPr>
              <a:t>and to you.</a:t>
            </a:r>
          </a:p>
          <a:p>
            <a:r>
              <a:rPr lang="en-GB" sz="3200">
                <a:solidFill>
                  <a:schemeClr val="bg1"/>
                </a:solidFill>
              </a:rPr>
              <a:t>Amen</a:t>
            </a:r>
          </a:p>
        </p:txBody>
      </p:sp>
    </p:spTree>
    <p:extLst>
      <p:ext uri="{BB962C8B-B14F-4D97-AF65-F5344CB8AC3E}">
        <p14:creationId xmlns:p14="http://schemas.microsoft.com/office/powerpoint/2010/main" val="3190872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a:solidFill>
                <a:schemeClr val="tx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a:solidFill>
                  <a:schemeClr val="tx1"/>
                </a:solidFill>
              </a:rPr>
              <a:t>Loving God,</a:t>
            </a:r>
          </a:p>
          <a:p>
            <a:r>
              <a:rPr lang="en-GB" sz="3200">
                <a:solidFill>
                  <a:schemeClr val="tx1"/>
                </a:solidFill>
              </a:rPr>
              <a:t>As we journey through this season</a:t>
            </a:r>
          </a:p>
          <a:p>
            <a:r>
              <a:rPr lang="en-GB" sz="3200">
                <a:solidFill>
                  <a:schemeClr val="tx1"/>
                </a:solidFill>
              </a:rPr>
              <a:t>Help us to practice </a:t>
            </a:r>
          </a:p>
          <a:p>
            <a:r>
              <a:rPr lang="en-GB" sz="3200">
                <a:solidFill>
                  <a:schemeClr val="tx1"/>
                </a:solidFill>
              </a:rPr>
              <a:t>the habit of encouraging</a:t>
            </a:r>
          </a:p>
          <a:p>
            <a:r>
              <a:rPr lang="en-GB" sz="3200">
                <a:solidFill>
                  <a:schemeClr val="tx1"/>
                </a:solidFill>
              </a:rPr>
              <a:t>So that the rhythm of our lives</a:t>
            </a:r>
          </a:p>
          <a:p>
            <a:r>
              <a:rPr lang="en-GB" sz="3200">
                <a:solidFill>
                  <a:schemeClr val="tx1"/>
                </a:solidFill>
              </a:rPr>
              <a:t>Can bring us closer to each other </a:t>
            </a:r>
          </a:p>
          <a:p>
            <a:r>
              <a:rPr lang="en-GB" sz="3200">
                <a:solidFill>
                  <a:schemeClr val="tx1"/>
                </a:solidFill>
              </a:rPr>
              <a:t>and to you.</a:t>
            </a:r>
          </a:p>
          <a:p>
            <a:r>
              <a:rPr lang="en-GB" sz="3200">
                <a:solidFill>
                  <a:schemeClr val="tx1"/>
                </a:solidFill>
              </a:rPr>
              <a:t>Amen</a:t>
            </a:r>
          </a:p>
        </p:txBody>
      </p:sp>
    </p:spTree>
    <p:extLst>
      <p:ext uri="{BB962C8B-B14F-4D97-AF65-F5344CB8AC3E}">
        <p14:creationId xmlns:p14="http://schemas.microsoft.com/office/powerpoint/2010/main" val="112322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a:solidFill>
                <a:schemeClr val="bg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a:solidFill>
                  <a:schemeClr val="bg1"/>
                </a:solidFill>
              </a:rPr>
              <a:t>Loving God,</a:t>
            </a:r>
          </a:p>
          <a:p>
            <a:r>
              <a:rPr lang="en-GB" sz="3200">
                <a:solidFill>
                  <a:schemeClr val="bg1"/>
                </a:solidFill>
              </a:rPr>
              <a:t>as we journey through this season</a:t>
            </a:r>
          </a:p>
          <a:p>
            <a:r>
              <a:rPr lang="en-GB" sz="3200">
                <a:solidFill>
                  <a:schemeClr val="bg1"/>
                </a:solidFill>
              </a:rPr>
              <a:t>help us to practice </a:t>
            </a:r>
          </a:p>
          <a:p>
            <a:r>
              <a:rPr lang="en-GB" sz="3200">
                <a:solidFill>
                  <a:schemeClr val="bg1"/>
                </a:solidFill>
              </a:rPr>
              <a:t>the habit of reflecting</a:t>
            </a:r>
          </a:p>
          <a:p>
            <a:r>
              <a:rPr lang="en-GB" sz="3200">
                <a:solidFill>
                  <a:schemeClr val="bg1"/>
                </a:solidFill>
              </a:rPr>
              <a:t>so that the rhythm of our lives</a:t>
            </a:r>
          </a:p>
          <a:p>
            <a:r>
              <a:rPr lang="en-GB" sz="3200">
                <a:solidFill>
                  <a:schemeClr val="bg1"/>
                </a:solidFill>
              </a:rPr>
              <a:t>can bring us closer to each other </a:t>
            </a:r>
          </a:p>
          <a:p>
            <a:r>
              <a:rPr lang="en-GB" sz="3200">
                <a:solidFill>
                  <a:schemeClr val="bg1"/>
                </a:solidFill>
              </a:rPr>
              <a:t>and to you.</a:t>
            </a:r>
          </a:p>
          <a:p>
            <a:r>
              <a:rPr lang="en-GB" sz="3200">
                <a:solidFill>
                  <a:schemeClr val="bg1"/>
                </a:solidFill>
              </a:rPr>
              <a:t>Amen</a:t>
            </a:r>
          </a:p>
        </p:txBody>
      </p:sp>
    </p:spTree>
    <p:extLst>
      <p:ext uri="{BB962C8B-B14F-4D97-AF65-F5344CB8AC3E}">
        <p14:creationId xmlns:p14="http://schemas.microsoft.com/office/powerpoint/2010/main" val="769891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pic>
        <p:nvPicPr>
          <p:cNvPr id="3" name="Picture 2"/>
          <p:cNvPicPr/>
          <p:nvPr userDrawn="1"/>
        </p:nvPicPr>
        <p:blipFill>
          <a:blip r:embed="rId3">
            <a:extLst>
              <a:ext uri="{28A0092B-C50C-407E-A947-70E740481C1C}">
                <a14:useLocalDpi xmlns:a14="http://schemas.microsoft.com/office/drawing/2010/main" val="0"/>
              </a:ext>
            </a:extLst>
          </a:blip>
          <a:stretch>
            <a:fillRect/>
          </a:stretch>
        </p:blipFill>
        <p:spPr>
          <a:xfrm>
            <a:off x="267397" y="226029"/>
            <a:ext cx="2208530" cy="1043940"/>
          </a:xfrm>
          <a:prstGeom prst="rect">
            <a:avLst/>
          </a:prstGeom>
        </p:spPr>
      </p:pic>
      <p:sp>
        <p:nvSpPr>
          <p:cNvPr id="4" name="TextBox 4"/>
          <p:cNvSpPr txBox="1"/>
          <p:nvPr userDrawn="1"/>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a:solidFill>
                  <a:schemeClr val="bg1"/>
                </a:solidFill>
              </a:rPr>
              <a:t>This resource was produced by the Diocese of Leeds Education Team. For more information about this or future resources, </a:t>
            </a:r>
          </a:p>
          <a:p>
            <a:pPr algn="r"/>
            <a:r>
              <a:rPr lang="en-GB" sz="1600" b="1">
                <a:solidFill>
                  <a:schemeClr val="bg1"/>
                </a:solidFill>
              </a:rPr>
              <a:t>please contact your named adviser:</a:t>
            </a:r>
          </a:p>
          <a:p>
            <a:pPr algn="r"/>
            <a:endParaRPr lang="en-GB" sz="1600" b="1">
              <a:solidFill>
                <a:schemeClr val="bg1"/>
              </a:solidFill>
            </a:endParaRPr>
          </a:p>
          <a:p>
            <a:pPr algn="r"/>
            <a:r>
              <a:rPr lang="en-GB" sz="1600" b="1">
                <a:solidFill>
                  <a:srgbClr val="FFFF00"/>
                </a:solidFill>
                <a:hlinkClick r:id="rId4"/>
              </a:rPr>
              <a:t>simone.bennett@leeds.anglican.org</a:t>
            </a:r>
            <a:endParaRPr lang="en-GB" sz="1600" b="1">
              <a:solidFill>
                <a:srgbClr val="FFFF00"/>
              </a:solidFill>
            </a:endParaRPr>
          </a:p>
          <a:p>
            <a:pPr algn="r"/>
            <a:r>
              <a:rPr lang="en-GB" sz="1600" b="1">
                <a:solidFill>
                  <a:srgbClr val="FFFF00"/>
                </a:solidFill>
                <a:hlinkClick r:id="rId5">
                  <a:extLst>
                    <a:ext uri="{A12FA001-AC4F-418D-AE19-62706E023703}">
                      <ahyp:hlinkClr xmlns:ahyp="http://schemas.microsoft.com/office/drawing/2018/hyperlinkcolor" val="tx"/>
                    </a:ext>
                  </a:extLst>
                </a:hlinkClick>
              </a:rPr>
              <a:t>simon.sloan@leeds.anglican.org</a:t>
            </a:r>
            <a:endParaRPr lang="en-GB" sz="1600" b="1">
              <a:solidFill>
                <a:srgbClr val="FFFF00"/>
              </a:solidFill>
            </a:endParaRPr>
          </a:p>
          <a:p>
            <a:pPr algn="r"/>
            <a:r>
              <a:rPr lang="en-GB" sz="1600" b="1">
                <a:solidFill>
                  <a:srgbClr val="FFFF00"/>
                </a:solidFill>
                <a:hlinkClick r:id="rId6">
                  <a:extLst>
                    <a:ext uri="{A12FA001-AC4F-418D-AE19-62706E023703}">
                      <ahyp:hlinkClr xmlns:ahyp="http://schemas.microsoft.com/office/drawing/2018/hyperlinkcolor" val="tx"/>
                    </a:ext>
                  </a:extLst>
                </a:hlinkClick>
              </a:rPr>
              <a:t>darren.dudman@leeds.anglican.org</a:t>
            </a:r>
            <a:endParaRPr lang="en-GB" sz="1600" b="1">
              <a:solidFill>
                <a:srgbClr val="FFFF00"/>
              </a:solidFill>
            </a:endParaRPr>
          </a:p>
          <a:p>
            <a:pPr algn="r"/>
            <a:r>
              <a:rPr lang="en-GB" sz="1600" b="1">
                <a:solidFill>
                  <a:srgbClr val="FFFF00"/>
                </a:solidFill>
                <a:hlinkClick r:id="rId7">
                  <a:extLst>
                    <a:ext uri="{A12FA001-AC4F-418D-AE19-62706E023703}">
                      <ahyp:hlinkClr xmlns:ahyp="http://schemas.microsoft.com/office/drawing/2018/hyperlinkcolor" val="tx"/>
                    </a:ext>
                  </a:extLst>
                </a:hlinkClick>
              </a:rPr>
              <a:t>janet.tringham@leeds.anglican.org</a:t>
            </a:r>
            <a:endParaRPr lang="en-GB" sz="1600" b="1">
              <a:solidFill>
                <a:srgbClr val="FFFF00"/>
              </a:solidFill>
            </a:endParaRPr>
          </a:p>
          <a:p>
            <a:pPr algn="r"/>
            <a:r>
              <a:rPr lang="en-GB" sz="1600" b="1">
                <a:solidFill>
                  <a:srgbClr val="FFFF00"/>
                </a:solidFill>
                <a:hlinkClick r:id="rId8">
                  <a:extLst>
                    <a:ext uri="{A12FA001-AC4F-418D-AE19-62706E023703}">
                      <ahyp:hlinkClr xmlns:ahyp="http://schemas.microsoft.com/office/drawing/2018/hyperlinkcolor" val="tx"/>
                    </a:ext>
                  </a:extLst>
                </a:hlinkClick>
              </a:rPr>
              <a:t>lee.talbot@leeds.anglican.org</a:t>
            </a:r>
            <a:endParaRPr lang="en-GB" sz="1600" b="1">
              <a:solidFill>
                <a:srgbClr val="FFFF00"/>
              </a:solidFill>
            </a:endParaRPr>
          </a:p>
          <a:p>
            <a:pPr algn="r"/>
            <a:r>
              <a:rPr lang="en-GB" sz="1600" b="1">
                <a:solidFill>
                  <a:srgbClr val="FFFF00"/>
                </a:solidFill>
                <a:hlinkClick r:id="rId9">
                  <a:extLst>
                    <a:ext uri="{A12FA001-AC4F-418D-AE19-62706E023703}">
                      <ahyp:hlinkClr xmlns:ahyp="http://schemas.microsoft.com/office/drawing/2018/hyperlinkcolor" val="tx"/>
                    </a:ext>
                  </a:extLst>
                </a:hlinkClick>
              </a:rPr>
              <a:t>rupert.madeley@leeds.anglican.org</a:t>
            </a:r>
            <a:endParaRPr lang="en-GB" sz="1600" b="1">
              <a:solidFill>
                <a:srgbClr val="FFFF00"/>
              </a:solidFill>
            </a:endParaRPr>
          </a:p>
        </p:txBody>
      </p:sp>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17/02/2021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17/02/2021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17/02/2021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2501877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colorTemperature colorTemp="9998"/>
                    </a14:imgEffect>
                    <a14:imgEffect>
                      <a14:saturation sat="286000"/>
                    </a14:imgEffect>
                  </a14:imgLayer>
                </a14:imgProps>
              </a:ext>
              <a:ext uri="{28A0092B-C50C-407E-A947-70E740481C1C}">
                <a14:useLocalDpi xmlns:a14="http://schemas.microsoft.com/office/drawing/2010/main" val="0"/>
              </a:ext>
            </a:extLst>
          </a:blip>
          <a:stretch>
            <a:fillRect/>
          </a:stretch>
        </p:blipFill>
        <p:spPr>
          <a:xfrm>
            <a:off x="974" y="0"/>
            <a:ext cx="12191026" cy="6858548"/>
          </a:xfrm>
          <a:prstGeom prst="rect">
            <a:avLst/>
          </a:prstGeom>
          <a:blipFill>
            <a:blip r:embed="rId4"/>
            <a:tile tx="0" ty="0" sx="100000" sy="100000" flip="none" algn="tl"/>
          </a:blipFill>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Tree>
    <p:extLst>
      <p:ext uri="{BB962C8B-B14F-4D97-AF65-F5344CB8AC3E}">
        <p14:creationId xmlns:p14="http://schemas.microsoft.com/office/powerpoint/2010/main" val="77788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9" name="Title 1"/>
          <p:cNvSpPr>
            <a:spLocks noGrp="1"/>
          </p:cNvSpPr>
          <p:nvPr>
            <p:ph type="title" hasCustomPrompt="1"/>
          </p:nvPr>
        </p:nvSpPr>
        <p:spPr>
          <a:xfrm>
            <a:off x="655690" y="511597"/>
            <a:ext cx="10515600" cy="829524"/>
          </a:xfrm>
        </p:spPr>
        <p:txBody>
          <a:bodyPr>
            <a:normAutofit/>
          </a:bodyPr>
          <a:lstStyle>
            <a:lvl1pPr marL="0" indent="0">
              <a:buFont typeface="Arial" panose="020B0604020202020204" pitchFamily="34" charset="0"/>
              <a:buNone/>
              <a:defRPr sz="3200">
                <a:solidFill>
                  <a:schemeClr val="bg1"/>
                </a:solidFill>
                <a:latin typeface="+mn-lt"/>
              </a:defRPr>
            </a:lvl1pPr>
          </a:lstStyle>
          <a:p>
            <a:r>
              <a:rPr lang="en-GB"/>
              <a:t>One</a:t>
            </a:r>
          </a:p>
        </p:txBody>
      </p:sp>
    </p:spTree>
    <p:extLst>
      <p:ext uri="{BB962C8B-B14F-4D97-AF65-F5344CB8AC3E}">
        <p14:creationId xmlns:p14="http://schemas.microsoft.com/office/powerpoint/2010/main" val="1529261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4083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229223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35481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5073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3621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6325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9547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a:blipFill>
            <a:blip r:embed="rId3"/>
            <a:tile tx="0" ty="0" sx="100000" sy="100000" flip="none" algn="tl"/>
          </a:blipFill>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Tree>
    <p:extLst>
      <p:ext uri="{BB962C8B-B14F-4D97-AF65-F5344CB8AC3E}">
        <p14:creationId xmlns:p14="http://schemas.microsoft.com/office/powerpoint/2010/main" val="3354208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9" name="Title 1"/>
          <p:cNvSpPr>
            <a:spLocks noGrp="1"/>
          </p:cNvSpPr>
          <p:nvPr>
            <p:ph type="title" hasCustomPrompt="1"/>
          </p:nvPr>
        </p:nvSpPr>
        <p:spPr>
          <a:xfrm>
            <a:off x="655690" y="511597"/>
            <a:ext cx="10515600" cy="829524"/>
          </a:xfrm>
        </p:spPr>
        <p:txBody>
          <a:bodyPr>
            <a:normAutofit/>
          </a:bodyPr>
          <a:lstStyle>
            <a:lvl1pPr marL="0" indent="0">
              <a:buFont typeface="Arial" panose="020B0604020202020204" pitchFamily="34" charset="0"/>
              <a:buNone/>
              <a:defRPr sz="3200">
                <a:solidFill>
                  <a:schemeClr val="bg1"/>
                </a:solidFill>
                <a:latin typeface="+mn-lt"/>
              </a:defRPr>
            </a:lvl1pPr>
          </a:lstStyle>
          <a:p>
            <a:r>
              <a:rPr lang="en-GB"/>
              <a:t>One</a:t>
            </a:r>
          </a:p>
        </p:txBody>
      </p:sp>
    </p:spTree>
    <p:extLst>
      <p:ext uri="{BB962C8B-B14F-4D97-AF65-F5344CB8AC3E}">
        <p14:creationId xmlns:p14="http://schemas.microsoft.com/office/powerpoint/2010/main" val="311943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176169060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Opening Slide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Content Slides</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Action Slide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Prayer Slide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Opening Slide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73803058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Content Slides</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427385661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9.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2527423" cy="769441"/>
          </a:xfrm>
          <a:prstGeom prst="rect">
            <a:avLst/>
          </a:prstGeom>
          <a:noFill/>
        </p:spPr>
        <p:txBody>
          <a:bodyPr wrap="none" rtlCol="0">
            <a:spAutoFit/>
          </a:bodyPr>
          <a:lstStyle/>
          <a:p>
            <a:r>
              <a:rPr lang="en-GB" sz="4400" b="1">
                <a:ln>
                  <a:solidFill>
                    <a:srgbClr val="7030A0"/>
                  </a:solidFill>
                </a:ln>
                <a:solidFill>
                  <a:schemeClr val="bg1"/>
                </a:solidFill>
                <a:latin typeface="Bodoni MT" panose="02070603080606020203" pitchFamily="18" charset="0"/>
              </a:rPr>
              <a:t>Reflecting</a:t>
            </a: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862A8-EF29-E942-9B30-A8E2303284CB}"/>
              </a:ext>
            </a:extLst>
          </p:cNvPr>
          <p:cNvSpPr>
            <a:spLocks noGrp="1"/>
          </p:cNvSpPr>
          <p:nvPr>
            <p:ph type="body" idx="1"/>
          </p:nvPr>
        </p:nvSpPr>
        <p:spPr>
          <a:xfrm>
            <a:off x="472809" y="391887"/>
            <a:ext cx="10796264" cy="1236614"/>
          </a:xfrm>
        </p:spPr>
        <p:txBody>
          <a:bodyPr>
            <a:normAutofit/>
          </a:bodyPr>
          <a:lstStyle/>
          <a:p>
            <a:r>
              <a:rPr lang="en-US">
                <a:solidFill>
                  <a:srgbClr val="FFFF00"/>
                </a:solidFill>
              </a:rPr>
              <a:t>Today, we are looking at </a:t>
            </a:r>
            <a:r>
              <a:rPr lang="en-US"/>
              <a:t>reflecting</a:t>
            </a:r>
            <a:r>
              <a:rPr lang="en-US">
                <a:solidFill>
                  <a:srgbClr val="FFFF00"/>
                </a:solidFill>
              </a:rPr>
              <a:t>. We continue our journey by thinking carefully about the events of Palm Sunday.</a:t>
            </a:r>
          </a:p>
        </p:txBody>
      </p:sp>
      <p:sp>
        <p:nvSpPr>
          <p:cNvPr id="3" name="Text Placeholder 1">
            <a:extLst>
              <a:ext uri="{FF2B5EF4-FFF2-40B4-BE49-F238E27FC236}">
                <a16:creationId xmlns:a16="http://schemas.microsoft.com/office/drawing/2014/main" id="{5308F317-1706-2B43-B382-74F91601EA01}"/>
              </a:ext>
            </a:extLst>
          </p:cNvPr>
          <p:cNvSpPr txBox="1">
            <a:spLocks/>
          </p:cNvSpPr>
          <p:nvPr/>
        </p:nvSpPr>
        <p:spPr>
          <a:xfrm>
            <a:off x="472809" y="1545771"/>
            <a:ext cx="10796264" cy="4789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a:t>Before we start, consider these questions:</a:t>
            </a:r>
          </a:p>
        </p:txBody>
      </p:sp>
      <p:sp>
        <p:nvSpPr>
          <p:cNvPr id="4" name="Text Placeholder 1">
            <a:extLst>
              <a:ext uri="{FF2B5EF4-FFF2-40B4-BE49-F238E27FC236}">
                <a16:creationId xmlns:a16="http://schemas.microsoft.com/office/drawing/2014/main" id="{5A6E2F1B-15C7-4B41-9606-E97C21EEC3C3}"/>
              </a:ext>
            </a:extLst>
          </p:cNvPr>
          <p:cNvSpPr txBox="1">
            <a:spLocks/>
          </p:cNvSpPr>
          <p:nvPr/>
        </p:nvSpPr>
        <p:spPr>
          <a:xfrm>
            <a:off x="472809" y="2438398"/>
            <a:ext cx="10796264" cy="2033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a:t>What do you do when you’re confused or you really don’t understand something?</a:t>
            </a:r>
          </a:p>
          <a:p>
            <a:pPr marL="457200" indent="-457200">
              <a:buFont typeface="Arial" panose="020B0604020202020204" pitchFamily="34" charset="0"/>
              <a:buChar char="•"/>
            </a:pPr>
            <a:endParaRPr lang="en-GB">
              <a:solidFill>
                <a:schemeClr val="tx1"/>
              </a:solidFill>
            </a:endParaRPr>
          </a:p>
          <a:p>
            <a:r>
              <a:rPr lang="en-GB"/>
              <a:t>Do you have any strategies to help work things out yourself?</a:t>
            </a:r>
          </a:p>
          <a:p>
            <a:endParaRPr lang="en-GB">
              <a:solidFill>
                <a:schemeClr val="tx1"/>
              </a:solidFill>
            </a:endParaRPr>
          </a:p>
          <a:p>
            <a:r>
              <a:rPr lang="en-GB"/>
              <a:t>If you turn to someone else, who is the first person you ask? </a:t>
            </a:r>
          </a:p>
          <a:p>
            <a:r>
              <a:rPr lang="en-GB"/>
              <a:t>Why them?</a:t>
            </a:r>
          </a:p>
        </p:txBody>
      </p:sp>
    </p:spTree>
    <p:custDataLst>
      <p:tags r:id="rId1"/>
    </p:custDataLst>
    <p:extLst>
      <p:ext uri="{BB962C8B-B14F-4D97-AF65-F5344CB8AC3E}">
        <p14:creationId xmlns:p14="http://schemas.microsoft.com/office/powerpoint/2010/main" val="9850030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954B-6446-5D4B-ADF9-C6062A0D98B6}"/>
              </a:ext>
            </a:extLst>
          </p:cNvPr>
          <p:cNvSpPr txBox="1">
            <a:spLocks/>
          </p:cNvSpPr>
          <p:nvPr/>
        </p:nvSpPr>
        <p:spPr>
          <a:xfrm>
            <a:off x="541316" y="2085184"/>
            <a:ext cx="11128169" cy="4498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baseline="30000">
                <a:solidFill>
                  <a:schemeClr val="bg1"/>
                </a:solidFill>
              </a:rPr>
              <a:t>7 </a:t>
            </a:r>
            <a:r>
              <a:rPr lang="en-GB" sz="3000" b="1">
                <a:solidFill>
                  <a:schemeClr val="bg1"/>
                </a:solidFill>
              </a:rPr>
              <a:t>...</a:t>
            </a:r>
            <a:r>
              <a:rPr lang="en-GB" sz="3000">
                <a:solidFill>
                  <a:schemeClr val="bg1"/>
                </a:solidFill>
              </a:rPr>
              <a:t>They laid their coats on the donkeys, and Jesus sat on them. </a:t>
            </a:r>
            <a:r>
              <a:rPr lang="en-GB" sz="3000" b="1" baseline="30000">
                <a:solidFill>
                  <a:schemeClr val="bg1"/>
                </a:solidFill>
              </a:rPr>
              <a:t>8 </a:t>
            </a:r>
            <a:r>
              <a:rPr lang="en-GB" sz="3000">
                <a:solidFill>
                  <a:schemeClr val="bg1"/>
                </a:solidFill>
              </a:rPr>
              <a:t>Many people spread their coats on the road before Jesus. Others cut branches from the trees and spread them on the road. </a:t>
            </a:r>
            <a:r>
              <a:rPr lang="en-GB" sz="3000" b="1" baseline="30000">
                <a:solidFill>
                  <a:schemeClr val="bg1"/>
                </a:solidFill>
              </a:rPr>
              <a:t>9 </a:t>
            </a:r>
            <a:r>
              <a:rPr lang="en-GB" sz="3000">
                <a:solidFill>
                  <a:schemeClr val="bg1"/>
                </a:solidFill>
              </a:rPr>
              <a:t>Some of the people were walking ahead of Jesus. Others were walking behind him. All the people were shouting, </a:t>
            </a:r>
            <a:r>
              <a:rPr lang="en-GB" sz="3000">
                <a:solidFill>
                  <a:srgbClr val="FFFF00"/>
                </a:solidFill>
              </a:rPr>
              <a:t>“Praise</a:t>
            </a:r>
            <a:r>
              <a:rPr lang="en-GB" sz="3000" baseline="30000">
                <a:solidFill>
                  <a:srgbClr val="FFFF00"/>
                </a:solidFill>
              </a:rPr>
              <a:t> </a:t>
            </a:r>
            <a:r>
              <a:rPr lang="en-GB" sz="3000">
                <a:solidFill>
                  <a:srgbClr val="FFFF00"/>
                </a:solidFill>
              </a:rPr>
              <a:t>to the Son of David! God bless the One who comes in the name of the Lord! Praise to God in heaven!”</a:t>
            </a:r>
          </a:p>
          <a:p>
            <a:r>
              <a:rPr lang="en-GB" sz="3000" b="1" baseline="30000">
                <a:solidFill>
                  <a:schemeClr val="bg1"/>
                </a:solidFill>
              </a:rPr>
              <a:t>10 </a:t>
            </a:r>
            <a:r>
              <a:rPr lang="en-GB" sz="3000">
                <a:solidFill>
                  <a:schemeClr val="bg1"/>
                </a:solidFill>
              </a:rPr>
              <a:t>Then Jesus went into Jerusalem. The city was filled with excitement. The people asked, </a:t>
            </a:r>
            <a:r>
              <a:rPr lang="en-GB" sz="3000">
                <a:solidFill>
                  <a:srgbClr val="FFFF00"/>
                </a:solidFill>
              </a:rPr>
              <a:t>“Who is this man?”</a:t>
            </a:r>
          </a:p>
          <a:p>
            <a:r>
              <a:rPr lang="en-GB" sz="3000" b="1" baseline="30000">
                <a:solidFill>
                  <a:schemeClr val="bg1"/>
                </a:solidFill>
              </a:rPr>
              <a:t>11 </a:t>
            </a:r>
            <a:r>
              <a:rPr lang="en-GB" sz="3000">
                <a:solidFill>
                  <a:schemeClr val="bg1"/>
                </a:solidFill>
              </a:rPr>
              <a:t>The crowd answered, </a:t>
            </a:r>
            <a:r>
              <a:rPr lang="en-GB" sz="3000">
                <a:solidFill>
                  <a:srgbClr val="FFFF00"/>
                </a:solidFill>
              </a:rPr>
              <a:t>“This man is Jesus. He is the prophet from </a:t>
            </a:r>
          </a:p>
          <a:p>
            <a:r>
              <a:rPr lang="en-GB" sz="3000">
                <a:solidFill>
                  <a:srgbClr val="FFFF00"/>
                </a:solidFill>
              </a:rPr>
              <a:t>the town of Nazareth in Galilee.”</a:t>
            </a:r>
          </a:p>
        </p:txBody>
      </p:sp>
      <p:sp>
        <p:nvSpPr>
          <p:cNvPr id="4" name="Title 1">
            <a:extLst>
              <a:ext uri="{FF2B5EF4-FFF2-40B4-BE49-F238E27FC236}">
                <a16:creationId xmlns:a16="http://schemas.microsoft.com/office/drawing/2014/main" id="{9364686A-DF9F-F443-BD6C-54B7927FCFDE}"/>
              </a:ext>
            </a:extLst>
          </p:cNvPr>
          <p:cNvSpPr txBox="1">
            <a:spLocks/>
          </p:cNvSpPr>
          <p:nvPr/>
        </p:nvSpPr>
        <p:spPr>
          <a:xfrm>
            <a:off x="541317" y="432098"/>
            <a:ext cx="10515600" cy="968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a:t>Matthew’s gospel tells us this part of the story.</a:t>
            </a:r>
          </a:p>
        </p:txBody>
      </p:sp>
      <p:sp>
        <p:nvSpPr>
          <p:cNvPr id="5" name="Title 1">
            <a:extLst>
              <a:ext uri="{FF2B5EF4-FFF2-40B4-BE49-F238E27FC236}">
                <a16:creationId xmlns:a16="http://schemas.microsoft.com/office/drawing/2014/main" id="{D9419C59-41A4-B64D-A227-035C75ED41BA}"/>
              </a:ext>
            </a:extLst>
          </p:cNvPr>
          <p:cNvSpPr txBox="1">
            <a:spLocks/>
          </p:cNvSpPr>
          <p:nvPr/>
        </p:nvSpPr>
        <p:spPr>
          <a:xfrm>
            <a:off x="541317" y="1400926"/>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sz="4000" b="1">
                <a:solidFill>
                  <a:srgbClr val="FFFF00"/>
                </a:solidFill>
              </a:rPr>
              <a:t>Matthew - Chapter 21</a:t>
            </a:r>
          </a:p>
        </p:txBody>
      </p:sp>
      <p:pic>
        <p:nvPicPr>
          <p:cNvPr id="7" name="Audio 6">
            <a:hlinkClick r:id="" action="ppaction://media"/>
            <a:extLst>
              <a:ext uri="{FF2B5EF4-FFF2-40B4-BE49-F238E27FC236}">
                <a16:creationId xmlns:a16="http://schemas.microsoft.com/office/drawing/2014/main" id="{02B6CB16-76B6-442F-8BF5-6855B12B34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7208" y="1300285"/>
            <a:ext cx="406400" cy="406400"/>
          </a:xfrm>
          <a:prstGeom prst="rect">
            <a:avLst/>
          </a:prstGeom>
        </p:spPr>
      </p:pic>
    </p:spTree>
    <p:extLst>
      <p:ext uri="{BB962C8B-B14F-4D97-AF65-F5344CB8AC3E}">
        <p14:creationId xmlns:p14="http://schemas.microsoft.com/office/powerpoint/2010/main" val="1287572084"/>
      </p:ext>
    </p:extLst>
  </p:cSld>
  <p:clrMapOvr>
    <a:masterClrMapping/>
  </p:clrMapOvr>
  <mc:AlternateContent xmlns:mc="http://schemas.openxmlformats.org/markup-compatibility/2006" xmlns:p14="http://schemas.microsoft.com/office/powerpoint/2010/main">
    <mc:Choice Requires="p14">
      <p:transition spd="slow" p14:dur="2000" advTm="53624"/>
    </mc:Choice>
    <mc:Fallback xmlns="">
      <p:transition spd="slow" advTm="53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826B46-7C4A-134D-A0F8-9FD4C89A1AE2}"/>
              </a:ext>
            </a:extLst>
          </p:cNvPr>
          <p:cNvSpPr/>
          <p:nvPr/>
        </p:nvSpPr>
        <p:spPr>
          <a:xfrm>
            <a:off x="4963887" y="3451291"/>
            <a:ext cx="6982275" cy="3046988"/>
          </a:xfrm>
          <a:prstGeom prst="rect">
            <a:avLst/>
          </a:prstGeom>
        </p:spPr>
        <p:txBody>
          <a:bodyPr wrap="square">
            <a:spAutoFit/>
          </a:bodyPr>
          <a:lstStyle/>
          <a:p>
            <a:r>
              <a:rPr lang="en-GB" sz="2400" b="1">
                <a:solidFill>
                  <a:srgbClr val="FFFF00"/>
                </a:solidFill>
              </a:rPr>
              <a:t>Thinking about the excitement of the crowd:</a:t>
            </a:r>
          </a:p>
          <a:p>
            <a:r>
              <a:rPr lang="en-GB" sz="2400">
                <a:solidFill>
                  <a:schemeClr val="bg1"/>
                </a:solidFill>
              </a:rPr>
              <a:t>Why are the people in the photographs excited? How do you know?</a:t>
            </a:r>
          </a:p>
          <a:p>
            <a:endParaRPr lang="en-GB" sz="2400">
              <a:solidFill>
                <a:schemeClr val="bg1"/>
              </a:solidFill>
            </a:endParaRPr>
          </a:p>
          <a:p>
            <a:r>
              <a:rPr lang="en-GB" sz="2400">
                <a:solidFill>
                  <a:schemeClr val="bg1"/>
                </a:solidFill>
              </a:rPr>
              <a:t>What would the noise be like in each of these places?</a:t>
            </a:r>
          </a:p>
          <a:p>
            <a:endParaRPr lang="en-GB" sz="2400">
              <a:solidFill>
                <a:schemeClr val="bg1"/>
              </a:solidFill>
            </a:endParaRPr>
          </a:p>
          <a:p>
            <a:r>
              <a:rPr lang="en-GB" sz="2400">
                <a:solidFill>
                  <a:schemeClr val="bg1"/>
                </a:solidFill>
              </a:rPr>
              <a:t>If you could choose </a:t>
            </a:r>
            <a:r>
              <a:rPr lang="en-GB" sz="2400" b="1">
                <a:solidFill>
                  <a:schemeClr val="bg1"/>
                </a:solidFill>
              </a:rPr>
              <a:t>ONE</a:t>
            </a:r>
            <a:r>
              <a:rPr lang="en-GB" sz="2400">
                <a:solidFill>
                  <a:schemeClr val="bg1"/>
                </a:solidFill>
              </a:rPr>
              <a:t> person to be in the </a:t>
            </a:r>
          </a:p>
          <a:p>
            <a:r>
              <a:rPr lang="en-GB" sz="2400">
                <a:solidFill>
                  <a:schemeClr val="bg1"/>
                </a:solidFill>
              </a:rPr>
              <a:t>pictures, who would it be and why?</a:t>
            </a:r>
          </a:p>
        </p:txBody>
      </p:sp>
      <p:pic>
        <p:nvPicPr>
          <p:cNvPr id="2050" name="Picture 2" descr="Leeds' fall and rise pt3: Marcelo Bielsea and a PL return | Football News |  Sky Sports">
            <a:extLst>
              <a:ext uri="{FF2B5EF4-FFF2-40B4-BE49-F238E27FC236}">
                <a16:creationId xmlns:a16="http://schemas.microsoft.com/office/drawing/2014/main" id="{81BA9423-C6C4-0648-AB7C-40D3DD78C1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85" y="232000"/>
            <a:ext cx="5712477" cy="30621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ds with Christmas gift. Three excited kids look happily into Christmas  gift , #Aff, #gift, #Christmas, #Kids, … | Christmas gifts for kids,  Christmas gifts, Gifts">
            <a:extLst>
              <a:ext uri="{FF2B5EF4-FFF2-40B4-BE49-F238E27FC236}">
                <a16:creationId xmlns:a16="http://schemas.microsoft.com/office/drawing/2014/main" id="{1F0EE858-2CD3-A14C-BEA5-649D2DF80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85" y="3451291"/>
            <a:ext cx="4732895" cy="29212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Year in 44 Photos - Obama Foundation">
            <a:extLst>
              <a:ext uri="{FF2B5EF4-FFF2-40B4-BE49-F238E27FC236}">
                <a16:creationId xmlns:a16="http://schemas.microsoft.com/office/drawing/2014/main" id="{D7BD159F-8389-BE49-B558-8B90E38141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739" y="232000"/>
            <a:ext cx="5754423" cy="30621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01313545"/>
      </p:ext>
    </p:extLst>
  </p:cSld>
  <p:clrMapOvr>
    <a:masterClrMapping/>
  </p:clrMapOvr>
  <mc:AlternateContent xmlns:mc="http://schemas.openxmlformats.org/markup-compatibility/2006" xmlns:p14="http://schemas.microsoft.com/office/powerpoint/2010/main">
    <mc:Choice Requires="p14">
      <p:transition spd="slow" p14:dur="2000" advTm="32541"/>
    </mc:Choice>
    <mc:Fallback xmlns="">
      <p:transition spd="slow" advTm="32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638837-9257-EF40-9575-51795AADC93F}"/>
              </a:ext>
            </a:extLst>
          </p:cNvPr>
          <p:cNvSpPr>
            <a:spLocks noGrp="1"/>
          </p:cNvSpPr>
          <p:nvPr>
            <p:ph type="body" idx="1"/>
          </p:nvPr>
        </p:nvSpPr>
        <p:spPr/>
        <p:txBody>
          <a:bodyPr>
            <a:normAutofit/>
          </a:bodyPr>
          <a:lstStyle/>
          <a:p>
            <a:r>
              <a:rPr lang="en-US">
                <a:solidFill>
                  <a:srgbClr val="FFFF00"/>
                </a:solidFill>
              </a:rPr>
              <a:t>Do you think Jesus’ arrival would have really looked like this?</a:t>
            </a:r>
          </a:p>
        </p:txBody>
      </p:sp>
      <p:pic>
        <p:nvPicPr>
          <p:cNvPr id="1026" name="Picture 2" descr="Reflections on Palm Sunday | Joni &amp; Friends">
            <a:extLst>
              <a:ext uri="{FF2B5EF4-FFF2-40B4-BE49-F238E27FC236}">
                <a16:creationId xmlns:a16="http://schemas.microsoft.com/office/drawing/2014/main" id="{52EA7769-349C-3F46-986D-0A1A2D44E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33" y="996510"/>
            <a:ext cx="7923031" cy="555551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5308F317-1706-2B43-B382-74F91601EA01}"/>
              </a:ext>
            </a:extLst>
          </p:cNvPr>
          <p:cNvSpPr txBox="1">
            <a:spLocks/>
          </p:cNvSpPr>
          <p:nvPr/>
        </p:nvSpPr>
        <p:spPr>
          <a:xfrm>
            <a:off x="8622488" y="2551954"/>
            <a:ext cx="3246051" cy="2444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a:t>What do you think the painting has got right and what has it got wrong?</a:t>
            </a:r>
          </a:p>
        </p:txBody>
      </p:sp>
    </p:spTree>
    <p:custDataLst>
      <p:tags r:id="rId1"/>
    </p:custDataLst>
    <p:extLst>
      <p:ext uri="{BB962C8B-B14F-4D97-AF65-F5344CB8AC3E}">
        <p14:creationId xmlns:p14="http://schemas.microsoft.com/office/powerpoint/2010/main" val="1976257117"/>
      </p:ext>
    </p:extLst>
  </p:cSld>
  <p:clrMapOvr>
    <a:masterClrMapping/>
  </p:clrMapOvr>
  <mc:AlternateContent xmlns:mc="http://schemas.openxmlformats.org/markup-compatibility/2006" xmlns:p14="http://schemas.microsoft.com/office/powerpoint/2010/main">
    <mc:Choice Requires="p14">
      <p:transition spd="slow" p14:dur="2000" advTm="23206"/>
    </mc:Choice>
    <mc:Fallback xmlns="">
      <p:transition spd="slow" advTm="23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EE57F-E1C1-A04B-811E-BE1CFA4365FE}"/>
              </a:ext>
            </a:extLst>
          </p:cNvPr>
          <p:cNvSpPr txBox="1">
            <a:spLocks noGrp="1"/>
          </p:cNvSpPr>
          <p:nvPr>
            <p:ph type="body" idx="1"/>
          </p:nvPr>
        </p:nvSpPr>
        <p:spPr>
          <a:xfrm>
            <a:off x="298920" y="435493"/>
            <a:ext cx="11570863" cy="3801041"/>
          </a:xfrm>
          <a:prstGeom prst="rect">
            <a:avLst/>
          </a:prstGeom>
          <a:noFill/>
        </p:spPr>
        <p:txBody>
          <a:bodyPr wrap="square" rtlCol="0">
            <a:spAutoFit/>
          </a:bodyPr>
          <a:lstStyle/>
          <a:p>
            <a:r>
              <a:rPr lang="en-GB" sz="3200">
                <a:solidFill>
                  <a:srgbClr val="FFFF00"/>
                </a:solidFill>
                <a:latin typeface="Calibri" panose="020F0502020204030204" pitchFamily="34" charset="0"/>
                <a:cs typeface="Calibri" panose="020F0502020204030204" pitchFamily="34" charset="0"/>
              </a:rPr>
              <a:t>A thought for today…</a:t>
            </a:r>
            <a:endParaRPr lang="en-GB" sz="1200">
              <a:solidFill>
                <a:srgbClr val="FFFF00"/>
              </a:solidFill>
              <a:latin typeface="Calibri" panose="020F0502020204030204" pitchFamily="34" charset="0"/>
              <a:cs typeface="Calibri" panose="020F0502020204030204" pitchFamily="34" charset="0"/>
            </a:endParaRPr>
          </a:p>
          <a:p>
            <a:r>
              <a:rPr lang="en-GB" sz="2800"/>
              <a:t>On Palm Sunday, the crowds were celebrating.  But really, they didn’t understand what was unfolding before them. They were swept along in the excitement. They were shouting and praising, although they didn’t really know what Jesus had come to do. It would only be a week later that the same crowd would be calling for him to be killed. </a:t>
            </a:r>
            <a:endParaRPr lang="en-GB" sz="1200"/>
          </a:p>
          <a:p>
            <a:endParaRPr lang="en-GB" sz="1200"/>
          </a:p>
          <a:p>
            <a:r>
              <a:rPr lang="en-GB" sz="2800">
                <a:solidFill>
                  <a:srgbClr val="FFFF00"/>
                </a:solidFill>
              </a:rPr>
              <a:t>But Jesus didn’t get carried away. He knew what he had come to do and stayed focused on completing that work. </a:t>
            </a:r>
            <a:endParaRPr lang="en-GB" sz="1200">
              <a:solidFill>
                <a:srgbClr val="FFFF00"/>
              </a:solidFill>
            </a:endParaRPr>
          </a:p>
        </p:txBody>
      </p:sp>
      <p:sp>
        <p:nvSpPr>
          <p:cNvPr id="4" name="Text Placeholder 2">
            <a:extLst>
              <a:ext uri="{FF2B5EF4-FFF2-40B4-BE49-F238E27FC236}">
                <a16:creationId xmlns:a16="http://schemas.microsoft.com/office/drawing/2014/main" id="{D5FEE57F-E1C1-A04B-811E-BE1CFA4365FE}"/>
              </a:ext>
            </a:extLst>
          </p:cNvPr>
          <p:cNvSpPr txBox="1">
            <a:spLocks/>
          </p:cNvSpPr>
          <p:nvPr/>
        </p:nvSpPr>
        <p:spPr>
          <a:xfrm>
            <a:off x="298920" y="4463207"/>
            <a:ext cx="10752257" cy="2031325"/>
          </a:xfrm>
          <a:prstGeom prst="rect">
            <a:avLst/>
          </a:prstGeom>
          <a:noFill/>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800"/>
              <a:t>Being reflective can help us to understand the real picture and not simply be swept along by the flow. If we are not reflective, we can so easily get carried away with our own ideas or with the feelings of the crowd. By reflecting on things, we can put them in perspective, keep them balanced and keep our eyes on those things that are truly important. </a:t>
            </a:r>
            <a:endParaRPr lang="en-GB" sz="2800">
              <a:latin typeface="Calibri" panose="020F0502020204030204" pitchFamily="34" charset="0"/>
              <a:cs typeface="Calibri" panose="020F0502020204030204" pitchFamily="34" charset="0"/>
            </a:endParaRPr>
          </a:p>
        </p:txBody>
      </p:sp>
      <p:pic>
        <p:nvPicPr>
          <p:cNvPr id="6" name="Audio 5">
            <a:hlinkClick r:id="" action="ppaction://media"/>
            <a:extLst>
              <a:ext uri="{FF2B5EF4-FFF2-40B4-BE49-F238E27FC236}">
                <a16:creationId xmlns:a16="http://schemas.microsoft.com/office/drawing/2014/main" id="{C002E169-234C-494C-AB5E-BB41A8CDEB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37115" y="432777"/>
            <a:ext cx="406400" cy="406400"/>
          </a:xfrm>
          <a:prstGeom prst="rect">
            <a:avLst/>
          </a:prstGeom>
        </p:spPr>
      </p:pic>
    </p:spTree>
    <p:extLst>
      <p:ext uri="{BB962C8B-B14F-4D97-AF65-F5344CB8AC3E}">
        <p14:creationId xmlns:p14="http://schemas.microsoft.com/office/powerpoint/2010/main" val="3920601041"/>
      </p:ext>
    </p:extLst>
  </p:cSld>
  <p:clrMapOvr>
    <a:masterClrMapping/>
  </p:clrMapOvr>
  <mc:AlternateContent xmlns:mc="http://schemas.openxmlformats.org/markup-compatibility/2006" xmlns:p14="http://schemas.microsoft.com/office/powerpoint/2010/main">
    <mc:Choice Requires="p14">
      <p:transition spd="slow" p14:dur="2000" advTm="61186"/>
    </mc:Choice>
    <mc:Fallback xmlns="">
      <p:transition spd="slow" advTm="61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AA53CE-A701-424F-B63D-9289BC56553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Putting </a:t>
            </a:r>
            <a:r>
              <a:rPr lang="en-GB" b="1">
                <a:solidFill>
                  <a:srgbClr val="FFFF00"/>
                </a:solidFill>
              </a:rPr>
              <a:t>reflecting</a:t>
            </a:r>
            <a:r>
              <a:rPr lang="en-GB">
                <a:solidFill>
                  <a:schemeClr val="bg1"/>
                </a:solidFill>
              </a:rPr>
              <a:t> into </a:t>
            </a:r>
            <a:r>
              <a:rPr lang="en-GB" b="1">
                <a:solidFill>
                  <a:srgbClr val="FFFF00"/>
                </a:solidFill>
              </a:rPr>
              <a:t>action</a:t>
            </a:r>
            <a:r>
              <a:rPr lang="en-GB">
                <a:solidFill>
                  <a:schemeClr val="bg1"/>
                </a:solidFill>
              </a:rPr>
              <a:t>!</a:t>
            </a:r>
          </a:p>
        </p:txBody>
      </p:sp>
      <p:sp>
        <p:nvSpPr>
          <p:cNvPr id="4" name="Title 1">
            <a:extLst>
              <a:ext uri="{FF2B5EF4-FFF2-40B4-BE49-F238E27FC236}">
                <a16:creationId xmlns:a16="http://schemas.microsoft.com/office/drawing/2014/main" id="{C7B88C6E-8234-FC4A-A416-5859505F4675}"/>
              </a:ext>
            </a:extLst>
          </p:cNvPr>
          <p:cNvSpPr txBox="1">
            <a:spLocks/>
          </p:cNvSpPr>
          <p:nvPr/>
        </p:nvSpPr>
        <p:spPr>
          <a:xfrm>
            <a:off x="838200" y="1291953"/>
            <a:ext cx="3968931" cy="797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a:solidFill>
                  <a:srgbClr val="FFFF00"/>
                </a:solidFill>
              </a:rPr>
              <a:t>You might want to try:</a:t>
            </a:r>
          </a:p>
        </p:txBody>
      </p:sp>
      <p:sp>
        <p:nvSpPr>
          <p:cNvPr id="5" name="Rectangle 4">
            <a:extLst>
              <a:ext uri="{FF2B5EF4-FFF2-40B4-BE49-F238E27FC236}">
                <a16:creationId xmlns:a16="http://schemas.microsoft.com/office/drawing/2014/main" id="{9BB2F555-0095-5C41-9DDC-E6E89321C6C9}"/>
              </a:ext>
            </a:extLst>
          </p:cNvPr>
          <p:cNvSpPr/>
          <p:nvPr/>
        </p:nvSpPr>
        <p:spPr>
          <a:xfrm>
            <a:off x="838200" y="2089423"/>
            <a:ext cx="10515600" cy="3416320"/>
          </a:xfrm>
          <a:prstGeom prst="rect">
            <a:avLst/>
          </a:prstGeom>
        </p:spPr>
        <p:txBody>
          <a:bodyPr wrap="square">
            <a:spAutoFit/>
          </a:bodyPr>
          <a:lstStyle/>
          <a:p>
            <a:pPr marL="457200" indent="-457200">
              <a:buFont typeface="Arial" panose="020B0604020202020204" pitchFamily="34" charset="0"/>
              <a:buChar char="•"/>
            </a:pPr>
            <a:r>
              <a:rPr lang="en-GB" sz="3200">
                <a:solidFill>
                  <a:schemeClr val="bg1"/>
                </a:solidFill>
              </a:rPr>
              <a:t>Start a journal and each day list the things you have found hard to do and also the way that you have overcome these things.  Can you write a list of the people who helped you?</a:t>
            </a:r>
            <a:endParaRPr lang="en-GB" sz="1200">
              <a:solidFill>
                <a:schemeClr val="bg1"/>
              </a:solidFill>
            </a:endParaRPr>
          </a:p>
          <a:p>
            <a:pPr marL="285750" indent="-285750">
              <a:buFont typeface="Arial" panose="020B0604020202020204" pitchFamily="34" charset="0"/>
              <a:buChar char="•"/>
            </a:pPr>
            <a:endParaRPr lang="en-GB" sz="1200">
              <a:solidFill>
                <a:schemeClr val="bg1"/>
              </a:solidFill>
            </a:endParaRPr>
          </a:p>
          <a:p>
            <a:r>
              <a:rPr lang="en-GB" sz="3200">
                <a:solidFill>
                  <a:schemeClr val="bg1"/>
                </a:solidFill>
              </a:rPr>
              <a:t>or</a:t>
            </a:r>
            <a:endParaRPr lang="en-GB" sz="1200">
              <a:solidFill>
                <a:schemeClr val="bg1"/>
              </a:solidFill>
            </a:endParaRPr>
          </a:p>
          <a:p>
            <a:endParaRPr lang="en-GB" sz="1200">
              <a:solidFill>
                <a:schemeClr val="bg1"/>
              </a:solidFill>
            </a:endParaRPr>
          </a:p>
          <a:p>
            <a:pPr marL="457200" indent="-457200">
              <a:buFont typeface="Arial" panose="020B0604020202020204" pitchFamily="34" charset="0"/>
              <a:buChar char="•"/>
            </a:pPr>
            <a:r>
              <a:rPr lang="en-GB" sz="3200">
                <a:solidFill>
                  <a:schemeClr val="bg1"/>
                </a:solidFill>
              </a:rPr>
              <a:t>Each day for at least a week, write down THREE good things that happened to you!</a:t>
            </a:r>
          </a:p>
        </p:txBody>
      </p:sp>
    </p:spTree>
    <p:extLst>
      <p:ext uri="{BB962C8B-B14F-4D97-AF65-F5344CB8AC3E}">
        <p14:creationId xmlns:p14="http://schemas.microsoft.com/office/powerpoint/2010/main" val="2817087049"/>
      </p:ext>
    </p:extLst>
  </p:cSld>
  <p:clrMapOvr>
    <a:masterClrMapping/>
  </p:clrMapOvr>
  <mc:AlternateContent xmlns:mc="http://schemas.openxmlformats.org/markup-compatibility/2006" xmlns:p14="http://schemas.microsoft.com/office/powerpoint/2010/main">
    <mc:Choice Requires="p14">
      <p:transition spd="slow" p14:dur="2000" advTm="25793"/>
    </mc:Choice>
    <mc:Fallback xmlns="">
      <p:transition spd="slow" advTm="257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8907-AAB2-754B-8C34-113E20655905}"/>
              </a:ext>
            </a:extLst>
          </p:cNvPr>
          <p:cNvSpPr>
            <a:spLocks noGrp="1"/>
          </p:cNvSpPr>
          <p:nvPr>
            <p:ph type="title"/>
          </p:nvPr>
        </p:nvSpPr>
        <p:spPr>
          <a:xfrm>
            <a:off x="600634" y="1965683"/>
            <a:ext cx="5221667" cy="4382866"/>
          </a:xfrm>
        </p:spPr>
        <p:txBody>
          <a:bodyPr>
            <a:normAutofit/>
          </a:bodyPr>
          <a:lstStyle/>
          <a:p>
            <a:r>
              <a:rPr lang="en-US"/>
              <a:t>Dear Lord, </a:t>
            </a:r>
            <a:br>
              <a:rPr lang="en-US"/>
            </a:br>
            <a:r>
              <a:rPr lang="en-US"/>
              <a:t>help us never just to follow the crowd, </a:t>
            </a:r>
            <a:br>
              <a:rPr lang="en-US"/>
            </a:br>
            <a:r>
              <a:rPr lang="en-US"/>
              <a:t>but </a:t>
            </a:r>
            <a:r>
              <a:rPr lang="en-GB"/>
              <a:t>to welcome you into our lives as you were welcomed into Jerusalem. </a:t>
            </a:r>
            <a:br>
              <a:rPr lang="en-GB"/>
            </a:br>
            <a:r>
              <a:rPr lang="en-US"/>
              <a:t>Amen</a:t>
            </a:r>
          </a:p>
        </p:txBody>
      </p:sp>
    </p:spTree>
    <p:extLst>
      <p:ext uri="{BB962C8B-B14F-4D97-AF65-F5344CB8AC3E}">
        <p14:creationId xmlns:p14="http://schemas.microsoft.com/office/powerpoint/2010/main" val="3533692315"/>
      </p:ext>
    </p:extLst>
  </p:cSld>
  <p:clrMapOvr>
    <a:masterClrMapping/>
  </p:clrMapOvr>
  <mc:AlternateContent xmlns:mc="http://schemas.openxmlformats.org/markup-compatibility/2006" xmlns:p14="http://schemas.microsoft.com/office/powerpoint/2010/main">
    <mc:Choice Requires="p14">
      <p:transition spd="slow" p14:dur="2000" advTm="13547"/>
    </mc:Choice>
    <mc:Fallback xmlns="">
      <p:transition spd="slow" advTm="135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a:solidFill>
                  <a:schemeClr val="bg1"/>
                </a:solidFill>
              </a:rPr>
              <a:t>This resource was produced by the Diocese of Leeds Education Team. For more information about this or future resources, </a:t>
            </a:r>
          </a:p>
          <a:p>
            <a:pPr algn="r"/>
            <a:r>
              <a:rPr lang="en-GB" sz="1600" b="1">
                <a:solidFill>
                  <a:schemeClr val="bg1"/>
                </a:solidFill>
              </a:rPr>
              <a:t>please contact your named adviser:</a:t>
            </a:r>
          </a:p>
          <a:p>
            <a:pPr algn="r"/>
            <a:endParaRPr lang="en-GB" sz="1600" b="1">
              <a:solidFill>
                <a:schemeClr val="bg1"/>
              </a:solidFill>
            </a:endParaRPr>
          </a:p>
          <a:p>
            <a:pPr algn="r"/>
            <a:r>
              <a:rPr lang="en-GB" sz="1600" b="1">
                <a:solidFill>
                  <a:srgbClr val="FFFF00"/>
                </a:solidFill>
                <a:hlinkClick r:id="rId2"/>
              </a:rPr>
              <a:t>simone.bennett@leeds.anglican.org</a:t>
            </a:r>
            <a:endParaRPr lang="en-GB" sz="1600" b="1">
              <a:solidFill>
                <a:srgbClr val="FFFF00"/>
              </a:solidFill>
            </a:endParaRPr>
          </a:p>
          <a:p>
            <a:pPr algn="r"/>
            <a:r>
              <a:rPr lang="en-GB" sz="1600" b="1">
                <a:solidFill>
                  <a:srgbClr val="FFFF00"/>
                </a:solidFill>
                <a:hlinkClick r:id="rId3">
                  <a:extLst>
                    <a:ext uri="{A12FA001-AC4F-418D-AE19-62706E023703}">
                      <ahyp:hlinkClr xmlns:ahyp="http://schemas.microsoft.com/office/drawing/2018/hyperlinkcolor" val="tx"/>
                    </a:ext>
                  </a:extLst>
                </a:hlinkClick>
              </a:rPr>
              <a:t>simon.sloan@leeds.anglican.org</a:t>
            </a:r>
            <a:endParaRPr lang="en-GB" sz="1600" b="1">
              <a:solidFill>
                <a:srgbClr val="FFFF00"/>
              </a:solidFill>
            </a:endParaRPr>
          </a:p>
          <a:p>
            <a:pPr algn="r"/>
            <a:r>
              <a:rPr lang="en-GB" sz="1600" b="1">
                <a:solidFill>
                  <a:srgbClr val="FFFF00"/>
                </a:solidFill>
                <a:hlinkClick r:id="rId4">
                  <a:extLst>
                    <a:ext uri="{A12FA001-AC4F-418D-AE19-62706E023703}">
                      <ahyp:hlinkClr xmlns:ahyp="http://schemas.microsoft.com/office/drawing/2018/hyperlinkcolor" val="tx"/>
                    </a:ext>
                  </a:extLst>
                </a:hlinkClick>
              </a:rPr>
              <a:t>darren.dudman@leeds.anglican.org</a:t>
            </a:r>
            <a:endParaRPr lang="en-GB" sz="1600" b="1">
              <a:solidFill>
                <a:srgbClr val="FFFF00"/>
              </a:solidFill>
            </a:endParaRPr>
          </a:p>
          <a:p>
            <a:pPr algn="r"/>
            <a:r>
              <a:rPr lang="en-GB" sz="1600" b="1">
                <a:solidFill>
                  <a:srgbClr val="FFFF00"/>
                </a:solidFill>
                <a:hlinkClick r:id="rId5">
                  <a:extLst>
                    <a:ext uri="{A12FA001-AC4F-418D-AE19-62706E023703}">
                      <ahyp:hlinkClr xmlns:ahyp="http://schemas.microsoft.com/office/drawing/2018/hyperlinkcolor" val="tx"/>
                    </a:ext>
                  </a:extLst>
                </a:hlinkClick>
              </a:rPr>
              <a:t>janet.tringham@leeds.anglican.org</a:t>
            </a:r>
            <a:endParaRPr lang="en-GB" sz="1600" b="1">
              <a:solidFill>
                <a:srgbClr val="FFFF00"/>
              </a:solidFill>
            </a:endParaRPr>
          </a:p>
          <a:p>
            <a:pPr algn="r"/>
            <a:r>
              <a:rPr lang="en-GB" sz="1600" b="1">
                <a:solidFill>
                  <a:srgbClr val="FFFF00"/>
                </a:solidFill>
                <a:hlinkClick r:id="rId6">
                  <a:extLst>
                    <a:ext uri="{A12FA001-AC4F-418D-AE19-62706E023703}">
                      <ahyp:hlinkClr xmlns:ahyp="http://schemas.microsoft.com/office/drawing/2018/hyperlinkcolor" val="tx"/>
                    </a:ext>
                  </a:extLst>
                </a:hlinkClick>
              </a:rPr>
              <a:t>lee.talbot@leeds.anglican.org</a:t>
            </a:r>
            <a:endParaRPr lang="en-GB" sz="1600" b="1">
              <a:solidFill>
                <a:srgbClr val="FFFF00"/>
              </a:solidFill>
            </a:endParaRPr>
          </a:p>
          <a:p>
            <a:pPr algn="r"/>
            <a:r>
              <a:rPr lang="en-GB" sz="1600" b="1">
                <a:solidFill>
                  <a:srgbClr val="FFFF00"/>
                </a:solidFill>
                <a:hlinkClick r:id="rId7">
                  <a:extLst>
                    <a:ext uri="{A12FA001-AC4F-418D-AE19-62706E023703}">
                      <ahyp:hlinkClr xmlns:ahyp="http://schemas.microsoft.com/office/drawing/2018/hyperlinkcolor" val="tx"/>
                    </a:ext>
                  </a:extLst>
                </a:hlinkClick>
              </a:rPr>
              <a:t>rupert.madeley@leeds.anglican.org</a:t>
            </a:r>
            <a:endParaRPr lang="en-GB" sz="1600" b="1">
              <a:solidFill>
                <a:srgbClr val="FFFF00"/>
              </a:solidFill>
            </a:endParaRPr>
          </a:p>
        </p:txBody>
      </p:sp>
      <p:pic>
        <p:nvPicPr>
          <p:cNvPr id="4" name="Picture 3"/>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50480167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2|7.7|5.4|8.6"/>
</p:tagLst>
</file>

<file path=ppt/tags/tag2.xml><?xml version="1.0" encoding="utf-8"?>
<p:tagLst xmlns:a="http://schemas.openxmlformats.org/drawingml/2006/main" xmlns:r="http://schemas.openxmlformats.org/officeDocument/2006/relationships" xmlns:p="http://schemas.openxmlformats.org/presentationml/2006/main">
  <p:tag name="TIMING" val="|5.3|7|5.4|7.6"/>
</p:tagLst>
</file>

<file path=ppt/tags/tag3.xml><?xml version="1.0" encoding="utf-8"?>
<p:tagLst xmlns:a="http://schemas.openxmlformats.org/drawingml/2006/main" xmlns:r="http://schemas.openxmlformats.org/officeDocument/2006/relationships" xmlns:p="http://schemas.openxmlformats.org/presentationml/2006/main">
  <p:tag name="TIMING" val="|8.4|7.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2.xml><?xml version="1.0" encoding="utf-8"?>
<ds:datastoreItem xmlns:ds="http://schemas.openxmlformats.org/officeDocument/2006/customXml" ds:itemID="{0B90F1FE-9903-477F-A092-77525066CB6C}">
  <ds:schemaRefs>
    <ds:schemaRef ds:uri="48f09416-ac08-49d6-afd3-25b9b32af968"/>
    <ds:schemaRef ds:uri="b6ed18a8-783b-4a81-89cd-e7f1a6e75f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80D111-0E14-43F4-8C59-837B9956040F}">
  <ds:schemaRefs>
    <ds:schemaRef ds:uri="48f09416-ac08-49d6-afd3-25b9b32af968"/>
    <ds:schemaRef ds:uri="b6ed18a8-783b-4a81-89cd-e7f1a6e75f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8</vt:i4>
      </vt:variant>
      <vt:variant>
        <vt:lpstr>Slide Titles</vt:lpstr>
      </vt:variant>
      <vt:variant>
        <vt:i4>9</vt:i4>
      </vt:variant>
    </vt:vector>
  </HeadingPairs>
  <TitlesOfParts>
    <vt:vector size="17" baseType="lpstr">
      <vt:lpstr>1_Custom Design</vt:lpstr>
      <vt:lpstr>5_Custom Design</vt:lpstr>
      <vt:lpstr>3_Custom Design</vt:lpstr>
      <vt:lpstr>Custom Design</vt:lpstr>
      <vt:lpstr>4_Custom Design</vt:lpstr>
      <vt:lpstr>2_Custom Design</vt:lpstr>
      <vt:lpstr>8_Custom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Dear Lord,  help us never just to follow the crowd,  but to welcome you into our lives as you were welcomed into Jerusalem.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revision>9</cp:revision>
  <dcterms:created xsi:type="dcterms:W3CDTF">2021-01-07T12:37:56Z</dcterms:created>
  <dcterms:modified xsi:type="dcterms:W3CDTF">2021-02-17T17:05:43Z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