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63" r:id="rId11"/>
    <p:sldId id="265" r:id="rId12"/>
    <p:sldId id="268" r:id="rId13"/>
    <p:sldId id="266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E335-4A79-44D5-A77F-5F78AFE63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310EF-04B9-4DD8-9335-8FC83734F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F802-D360-4552-80EA-E7073951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F811-7B4A-452C-B474-3D89A6C3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EA596-799D-4A36-85B5-D5405D1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7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28A1-3A06-4E55-B787-B9638A3C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869F3-4601-44D3-BEA4-A7FA83745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AACF-D2F2-4F1A-B436-2A75D2E0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E5CF-3D17-41CE-9464-88D7043C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E1A5-09EC-4AE6-A0C9-1D76FD35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0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FCAA4-F81B-4F02-884F-DB0DF8C07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55EE5-191B-4237-A9AB-DE653825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9B4-DFF5-41F9-92DD-AB558A4E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D9EC-42FC-44D3-A71A-F90D541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69E1-2436-4478-8173-633610A0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712D-9222-4A49-A7EE-172EB816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1609-1542-40F3-9F00-32D3B2F72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33AD-A44C-4D0B-9A08-3DEEA6C1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C2B8B-3480-4EF7-9DF8-638F6959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AE89-E1D7-43FE-98C2-1567AC1F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8B40-6028-413D-8093-5DD1A1F1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3E10E-34AC-4118-92E9-F755C950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6B0C2-02C5-4D3E-B14A-67077539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3E2E-25E3-4C0A-9CB3-862C2442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5A754-04B4-438A-B28C-4796B91E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5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4362-91EF-496B-B1B6-BF8D3568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7899-60C5-4CE4-87BE-1ED3695FA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DF460-B412-4C4B-BA0A-0C58C1CC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9ECDA-6BAC-442D-AAEF-D27317F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328C9-3D06-4F31-A505-908813A5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48E75-17F3-4BB6-97CE-7C373DED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A0AF-85F3-4D95-B2D7-2B411D6B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14F8F-83EF-4675-AA80-7911468B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C343C-5967-4B26-8004-CF11FE86D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97148-2FC2-47BB-9659-C6E2B23C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DEB2E-69A0-4622-B08F-2D34C1313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59A52-09FF-4523-9527-71BFAB9C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AEC31-6CD0-46C8-963F-4AE83DFB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344A8-8B78-4204-AC31-2AD57404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ADC-AC4B-4415-8C27-441DD56D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C39B8-540C-47D4-BECD-294CC720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03D03-489D-4BAA-8D9E-D4E7AC65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827C7-0A61-4215-A8D3-F30B01F6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0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5FFA4-4225-47E7-93C3-D06EF773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6176D-4316-49EC-9396-2D6592CE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E0D03-58DF-43B2-848C-B9627619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2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58DC-598E-44EB-8A5E-B2997454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091BD-AEED-4B94-A8DB-CEDB1A27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7E706-F076-4C93-8C88-1AEB0DA11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8EDA2-91A5-45D8-9423-0F0953CF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B5F6E-CB6A-42F2-A389-5E14F706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90D97-C4A4-4BF1-B35F-9E24980B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6BD0-1954-4BA3-9143-9F289DB8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6CC02-D548-4A83-9783-0BEEFB2DF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78344-7C8D-4712-B4F9-23BDB0995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DEBF3-6D3E-4D04-AA81-C2497BD8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E003F-F63C-4737-91C6-704A84CE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38CD2-18CD-4929-9200-A1A5E6A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4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BAFBB-CAD0-4AAB-931C-B3FD7443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1B587-5B7F-4AE7-813D-7C3D03F71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61A9-8D0F-4E58-860B-22546858C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0829-9337-489B-9105-D0EB21EFC652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203D-C42C-4778-9FF1-91CC52A8B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8932-67D1-410C-AB1B-FA3F576B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4223-5DAB-4DA4-81A1-B3CB9394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ealthy-red-love-apple-8943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264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omery.org/forums/showflat.php/Number/1972013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stylelife.com/asparagu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cksposhnosh.blogspot.com/2006/05/how-to-trim-artichok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C4618986-B423-4530-A669-32EE04CDB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-1143001"/>
            <a:ext cx="12271513" cy="920363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8BDAE08-EFCF-44ED-B39D-47B1E637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1749536"/>
            <a:ext cx="5919558" cy="33589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0070C0"/>
                </a:solidFill>
              </a:rPr>
              <a:t>Can you name five fruits or vegetables that begin with the letter ‘a’?</a:t>
            </a:r>
          </a:p>
        </p:txBody>
      </p:sp>
    </p:spTree>
    <p:extLst>
      <p:ext uri="{BB962C8B-B14F-4D97-AF65-F5344CB8AC3E}">
        <p14:creationId xmlns:p14="http://schemas.microsoft.com/office/powerpoint/2010/main" val="351646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ve Ways to Wellbeing at Work">
            <a:extLst>
              <a:ext uri="{FF2B5EF4-FFF2-40B4-BE49-F238E27FC236}">
                <a16:creationId xmlns:a16="http://schemas.microsoft.com/office/drawing/2014/main" id="{1406D7DF-76BA-4622-8E46-3EA6DF8D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22" y="898200"/>
            <a:ext cx="3930183" cy="50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DD1BA-4EB5-4805-9827-522DA2790C2F}"/>
              </a:ext>
            </a:extLst>
          </p:cNvPr>
          <p:cNvSpPr txBox="1"/>
          <p:nvPr/>
        </p:nvSpPr>
        <p:spPr>
          <a:xfrm>
            <a:off x="4970899" y="612845"/>
            <a:ext cx="59282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‘Love your neighbour.’ (The Bible)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‘By the morning brightness. And by the night when it is stillest. Your Lord has not forsaken you.’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(The Qur’an)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Prayer</a:t>
            </a:r>
          </a:p>
        </p:txBody>
      </p:sp>
      <p:pic>
        <p:nvPicPr>
          <p:cNvPr id="2" name="Audio Recording 12 May 2021 at 22:01:10" descr="Audio Recording 12 May 2021 at 22:01:10">
            <a:hlinkClick r:id="" action="ppaction://media"/>
            <a:extLst>
              <a:ext uri="{FF2B5EF4-FFF2-40B4-BE49-F238E27FC236}">
                <a16:creationId xmlns:a16="http://schemas.microsoft.com/office/drawing/2014/main" id="{AECA7067-5A0D-5247-BEA4-BC3676F26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6299" y="13872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61D1FB-D69D-4856-8D74-C702C0E5D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6" y="898259"/>
            <a:ext cx="3615345" cy="50614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4FDC1-7DCE-45D9-B2A3-2BFEE1ED1380}"/>
              </a:ext>
            </a:extLst>
          </p:cNvPr>
          <p:cNvSpPr txBox="1"/>
          <p:nvPr/>
        </p:nvSpPr>
        <p:spPr>
          <a:xfrm>
            <a:off x="5067572" y="1843951"/>
            <a:ext cx="5350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2400" indent="-5724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Be a good steward of your physical body!</a:t>
            </a:r>
          </a:p>
          <a:p>
            <a:pPr marL="572400" indent="-5724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‘Your body is a temple of the Holy Spirit.’ (The Bible)</a:t>
            </a:r>
          </a:p>
        </p:txBody>
      </p:sp>
      <p:pic>
        <p:nvPicPr>
          <p:cNvPr id="2" name="Audio Recording 12 May 2021 at 22:01:41" descr="Audio Recording 12 May 2021 at 22:01:41">
            <a:hlinkClick r:id="" action="ppaction://media"/>
            <a:extLst>
              <a:ext uri="{FF2B5EF4-FFF2-40B4-BE49-F238E27FC236}">
                <a16:creationId xmlns:a16="http://schemas.microsoft.com/office/drawing/2014/main" id="{FB2F106A-1068-B040-A79F-CAC1B71B2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7415" y="1879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3F4FE5-A21B-4B81-855B-3309E8830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6" y="898200"/>
            <a:ext cx="3615429" cy="5061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47507-4142-4351-BC6B-A46FE6B43460}"/>
              </a:ext>
            </a:extLst>
          </p:cNvPr>
          <p:cNvSpPr txBox="1"/>
          <p:nvPr/>
        </p:nvSpPr>
        <p:spPr>
          <a:xfrm>
            <a:off x="5094773" y="1536174"/>
            <a:ext cx="6527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Buddhist practices of mindfulness and meditation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Contemplation and practice of thanksgiving prayer</a:t>
            </a:r>
          </a:p>
        </p:txBody>
      </p:sp>
      <p:pic>
        <p:nvPicPr>
          <p:cNvPr id="2" name="Audio Recording 12 May 2021 at 22:02:07" descr="Audio Recording 12 May 2021 at 22:02:07">
            <a:hlinkClick r:id="" action="ppaction://media"/>
            <a:extLst>
              <a:ext uri="{FF2B5EF4-FFF2-40B4-BE49-F238E27FC236}">
                <a16:creationId xmlns:a16="http://schemas.microsoft.com/office/drawing/2014/main" id="{5C2B8DF9-42A4-044D-AD41-45428A3F3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6062" y="13344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15D9F4A-1A35-4E33-A18B-677C423A0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7" y="898200"/>
            <a:ext cx="3615429" cy="5061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E778C-B408-40CB-9C52-4102A905BABF}"/>
              </a:ext>
            </a:extLst>
          </p:cNvPr>
          <p:cNvSpPr txBox="1"/>
          <p:nvPr/>
        </p:nvSpPr>
        <p:spPr>
          <a:xfrm>
            <a:off x="5117136" y="1536174"/>
            <a:ext cx="5651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Be a good steward of your intelligence!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Jewish tradition of learning a section of the Torah for bar/bat mitzvah</a:t>
            </a:r>
          </a:p>
        </p:txBody>
      </p:sp>
      <p:pic>
        <p:nvPicPr>
          <p:cNvPr id="3" name="Audio Recording 12 May 2021 at 22:02:30" descr="Audio Recording 12 May 2021 at 22:02:30">
            <a:hlinkClick r:id="" action="ppaction://media"/>
            <a:extLst>
              <a:ext uri="{FF2B5EF4-FFF2-40B4-BE49-F238E27FC236}">
                <a16:creationId xmlns:a16="http://schemas.microsoft.com/office/drawing/2014/main" id="{18FDD342-0D03-CC43-8D96-B6F045EF4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3740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3D56E6-7FD2-4233-951E-D2DE1357B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" y="898200"/>
            <a:ext cx="3667825" cy="5061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588D1D-66F5-4753-AECD-896F68DD8F00}"/>
              </a:ext>
            </a:extLst>
          </p:cNvPr>
          <p:cNvSpPr txBox="1"/>
          <p:nvPr/>
        </p:nvSpPr>
        <p:spPr>
          <a:xfrm>
            <a:off x="4984871" y="2459504"/>
            <a:ext cx="4712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2400" indent="-5724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Langar meal</a:t>
            </a:r>
          </a:p>
          <a:p>
            <a:pPr marL="572400" indent="-5724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Charity</a:t>
            </a:r>
          </a:p>
          <a:p>
            <a:pPr marL="572400" indent="-5724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Help those in need</a:t>
            </a:r>
          </a:p>
        </p:txBody>
      </p:sp>
      <p:pic>
        <p:nvPicPr>
          <p:cNvPr id="3" name="Audio Recording 12 May 2021 at 22:03:13" descr="Audio Recording 12 May 2021 at 22:03:13">
            <a:hlinkClick r:id="" action="ppaction://media"/>
            <a:extLst>
              <a:ext uri="{FF2B5EF4-FFF2-40B4-BE49-F238E27FC236}">
                <a16:creationId xmlns:a16="http://schemas.microsoft.com/office/drawing/2014/main" id="{50DE2B0E-C615-B14C-B755-37871CF5F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5767" y="28995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AB22-32DD-F348-8BCD-92597CB5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pray….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761E2-7B42-034E-ADBB-4A5395A60DE5}"/>
              </a:ext>
            </a:extLst>
          </p:cNvPr>
          <p:cNvSpPr txBox="1"/>
          <p:nvPr/>
        </p:nvSpPr>
        <p:spPr>
          <a:xfrm>
            <a:off x="1793631" y="1951892"/>
            <a:ext cx="9073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Dear God,</a:t>
            </a:r>
          </a:p>
          <a:p>
            <a:r>
              <a:rPr lang="en-US" sz="2400" dirty="0"/>
              <a:t>We pray that today we might experience a sense of wellbeing and satisfaction about life.</a:t>
            </a:r>
          </a:p>
          <a:p>
            <a:r>
              <a:rPr lang="en-US" sz="2400" dirty="0"/>
              <a:t>We ask you to help us remember the practical things that we can do to </a:t>
            </a:r>
            <a:r>
              <a:rPr lang="en-US" sz="2400"/>
              <a:t>support our </a:t>
            </a:r>
            <a:r>
              <a:rPr lang="en-US" sz="2400" dirty="0"/>
              <a:t>own wellbeing.</a:t>
            </a:r>
          </a:p>
          <a:p>
            <a:r>
              <a:rPr lang="en-US" sz="2400" dirty="0"/>
              <a:t>We thank you for the ways in which both science and religion remind us of what works towards health and happiness.</a:t>
            </a:r>
          </a:p>
          <a:p>
            <a:r>
              <a:rPr lang="en-US" sz="2400" dirty="0"/>
              <a:t>Help us today to feel able to connect, be active, take notice, keep learning and give.</a:t>
            </a:r>
          </a:p>
          <a:p>
            <a:r>
              <a:rPr lang="en-US" sz="24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61761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n apple sitting on top of a wooden table&#10;&#10;Description automatically generated">
            <a:extLst>
              <a:ext uri="{FF2B5EF4-FFF2-40B4-BE49-F238E27FC236}">
                <a16:creationId xmlns:a16="http://schemas.microsoft.com/office/drawing/2014/main" id="{B24935FA-6CD0-438B-AEE9-73D185599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41" b="90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ece of fruit&#10;&#10;Description automatically generated">
            <a:extLst>
              <a:ext uri="{FF2B5EF4-FFF2-40B4-BE49-F238E27FC236}">
                <a16:creationId xmlns:a16="http://schemas.microsoft.com/office/drawing/2014/main" id="{5B04FBDE-FB43-4D25-BD64-669D5D6D3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33" b="212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85E2F-C9C9-4672-BBF9-27690E26F31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pngimg.com/download/126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ece of fruit&#10;&#10;Description automatically generated">
            <a:extLst>
              <a:ext uri="{FF2B5EF4-FFF2-40B4-BE49-F238E27FC236}">
                <a16:creationId xmlns:a16="http://schemas.microsoft.com/office/drawing/2014/main" id="{939D0FDC-5AEE-4B4B-B2DE-DDE9A1D90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363" b="193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67B99-634B-4497-B190-9390C23EC449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shroomery.org/forums/showflat.php/Number/197201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53FA8-AF83-41C2-9E5C-C43AF85E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73" b="28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E017F-DD3E-4388-A6CB-BF6EA6F8A0E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3stylelife.com/asparagu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artichoke, table, green, indoor&#10;&#10;Description automatically generated">
            <a:extLst>
              <a:ext uri="{FF2B5EF4-FFF2-40B4-BE49-F238E27FC236}">
                <a16:creationId xmlns:a16="http://schemas.microsoft.com/office/drawing/2014/main" id="{6806C0BF-034B-47E9-9907-D18A9953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048" b="9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77548-9159-49B5-A65D-35A0192A2DCF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ecksposhnosh.blogspot.com/2006/05/how-to-trim-artichok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7F33-5270-9349-A1B1-FC05D092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Healthy diet…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able, food, fruit, vegetable&#10;&#10;Description automatically generated">
            <a:extLst>
              <a:ext uri="{FF2B5EF4-FFF2-40B4-BE49-F238E27FC236}">
                <a16:creationId xmlns:a16="http://schemas.microsoft.com/office/drawing/2014/main" id="{45F669E1-24C0-8C4F-A7DA-A9BC8D48F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5" r="1" b="113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Audio Recording 12 May 2021 at 21:57:30" descr="Audio Recording 12 May 2021 at 21:57:30">
            <a:hlinkClick r:id="" action="ppaction://media"/>
            <a:extLst>
              <a:ext uri="{FF2B5EF4-FFF2-40B4-BE49-F238E27FC236}">
                <a16:creationId xmlns:a16="http://schemas.microsoft.com/office/drawing/2014/main" id="{6F291C64-4FC5-1E45-A579-01EDAE7A0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1867" y="1615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7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6D54D-0355-634A-BF57-7FD2C169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This week is Mental Health Awareness Week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8E0BFC4-48E6-DB4E-8993-C3440D770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15632"/>
            <a:ext cx="6780700" cy="4424406"/>
          </a:xfrm>
          <a:prstGeom prst="rect">
            <a:avLst/>
          </a:prstGeom>
        </p:spPr>
      </p:pic>
      <p:pic>
        <p:nvPicPr>
          <p:cNvPr id="3" name="Audio Recording 12 May 2021 at 21:59:00" descr="Audio Recording 12 May 2021 at 21:59:00">
            <a:hlinkClick r:id="" action="ppaction://media"/>
            <a:extLst>
              <a:ext uri="{FF2B5EF4-FFF2-40B4-BE49-F238E27FC236}">
                <a16:creationId xmlns:a16="http://schemas.microsoft.com/office/drawing/2014/main" id="{32F4AE98-2041-314A-B377-49A9C0ACB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6750" y="40246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room&#10;&#10;Description automatically generated">
            <a:extLst>
              <a:ext uri="{FF2B5EF4-FFF2-40B4-BE49-F238E27FC236}">
                <a16:creationId xmlns:a16="http://schemas.microsoft.com/office/drawing/2014/main" id="{F1F2C996-8572-475B-A02F-388C5DBCB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 b="111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udio Recording 12 May 2021 at 21:59:39" descr="Audio Recording 12 May 2021 at 21:59:39">
            <a:hlinkClick r:id="" action="ppaction://media"/>
            <a:extLst>
              <a:ext uri="{FF2B5EF4-FFF2-40B4-BE49-F238E27FC236}">
                <a16:creationId xmlns:a16="http://schemas.microsoft.com/office/drawing/2014/main" id="{47146263-8B31-8545-8504-8ABB67736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8261" y="5853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253</Words>
  <Application>Microsoft Macintosh PowerPoint</Application>
  <PresentationFormat>Widescreen</PresentationFormat>
  <Paragraphs>26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Can you name five fruits or vegetables that begin with the letter ‘a’?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Healthy diet…</vt:lpstr>
      <vt:lpstr>This week is Mental Health Awareness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Claire Law</dc:creator>
  <cp:lastModifiedBy>Headteacher Grewelthorpe and Fountains CofE Primary Schools</cp:lastModifiedBy>
  <cp:revision>98</cp:revision>
  <dcterms:created xsi:type="dcterms:W3CDTF">2020-07-09T13:12:05Z</dcterms:created>
  <dcterms:modified xsi:type="dcterms:W3CDTF">2021-05-12T21:14:26Z</dcterms:modified>
</cp:coreProperties>
</file>