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748" r:id="rId6"/>
    <p:sldMasterId id="2147483695" r:id="rId7"/>
    <p:sldMasterId id="2147483674" r:id="rId8"/>
    <p:sldMasterId id="2147483714" r:id="rId9"/>
    <p:sldMasterId id="2147483683" r:id="rId10"/>
  </p:sldMasterIdLst>
  <p:sldIdLst>
    <p:sldId id="256" r:id="rId11"/>
    <p:sldId id="257" r:id="rId12"/>
    <p:sldId id="258" r:id="rId13"/>
    <p:sldId id="259" r:id="rId14"/>
    <p:sldId id="260" r:id="rId15"/>
    <p:sldId id="264" r:id="rId16"/>
    <p:sldId id="262" r:id="rId17"/>
    <p:sldId id="263"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A2F9C-5B10-A3D5-8EDE-5D1AA400380F}" v="60" dt="2021-02-19T12:17:32.764"/>
    <p1510:client id="{64124BBD-9B1B-F749-304C-ED161B62B8F2}" v="19" dt="2021-02-19T12:12:37.850"/>
    <p1510:client id="{7686530A-6969-AF12-600C-C6E6CD769A99}" v="41" dt="2021-02-15T12:30:23.080"/>
    <p1510:client id="{A4C8DB02-79AA-0971-F936-B36019721CBF}" v="13" dt="2021-02-19T12:34:09.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rt Madeley" userId="S::rupert.madeley@leeds.anglican.org::cb952b6f-6c90-4941-9404-3970136cbfee" providerId="AD" clId="Web-{64124BBD-9B1B-F749-304C-ED161B62B8F2}"/>
    <pc:docChg chg="modSld">
      <pc:chgData name="Rupert Madeley" userId="S::rupert.madeley@leeds.anglican.org::cb952b6f-6c90-4941-9404-3970136cbfee" providerId="AD" clId="Web-{64124BBD-9B1B-F749-304C-ED161B62B8F2}" dt="2021-02-19T12:12:37.850" v="15"/>
      <pc:docMkLst>
        <pc:docMk/>
      </pc:docMkLst>
      <pc:sldChg chg="addSp modSp addAnim delAnim modAnim">
        <pc:chgData name="Rupert Madeley" userId="S::rupert.madeley@leeds.anglican.org::cb952b6f-6c90-4941-9404-3970136cbfee" providerId="AD" clId="Web-{64124BBD-9B1B-F749-304C-ED161B62B8F2}" dt="2021-02-19T12:12:37.850" v="15"/>
        <pc:sldMkLst>
          <pc:docMk/>
          <pc:sldMk cId="214048618" sldId="257"/>
        </pc:sldMkLst>
        <pc:spChg chg="add mod">
          <ac:chgData name="Rupert Madeley" userId="S::rupert.madeley@leeds.anglican.org::cb952b6f-6c90-4941-9404-3970136cbfee" providerId="AD" clId="Web-{64124BBD-9B1B-F749-304C-ED161B62B8F2}" dt="2021-02-19T12:11:16.551" v="8" actId="14100"/>
          <ac:spMkLst>
            <pc:docMk/>
            <pc:sldMk cId="214048618" sldId="257"/>
            <ac:spMk id="2" creationId="{BE5C3249-F017-454C-9B90-0A0FA16553A9}"/>
          </ac:spMkLst>
        </pc:spChg>
        <pc:spChg chg="mod">
          <ac:chgData name="Rupert Madeley" userId="S::rupert.madeley@leeds.anglican.org::cb952b6f-6c90-4941-9404-3970136cbfee" providerId="AD" clId="Web-{64124BBD-9B1B-F749-304C-ED161B62B8F2}" dt="2021-02-19T12:11:09.520" v="5" actId="20577"/>
          <ac:spMkLst>
            <pc:docMk/>
            <pc:sldMk cId="214048618" sldId="257"/>
            <ac:spMk id="4" creationId="{00000000-0000-0000-0000-000000000000}"/>
          </ac:spMkLst>
        </pc:spChg>
      </pc:sldChg>
    </pc:docChg>
  </pc:docChgLst>
  <pc:docChgLst>
    <pc:chgData name="Rupert Madeley" userId="S::rupert.madeley@leeds.anglican.org::cb952b6f-6c90-4941-9404-3970136cbfee" providerId="AD" clId="Web-{7686530A-6969-AF12-600C-C6E6CD769A99}"/>
    <pc:docChg chg="modSld">
      <pc:chgData name="Rupert Madeley" userId="S::rupert.madeley@leeds.anglican.org::cb952b6f-6c90-4941-9404-3970136cbfee" providerId="AD" clId="Web-{7686530A-6969-AF12-600C-C6E6CD769A99}" dt="2021-02-15T12:25:08.883" v="23" actId="20577"/>
      <pc:docMkLst>
        <pc:docMk/>
      </pc:docMkLst>
      <pc:sldChg chg="modSp">
        <pc:chgData name="Rupert Madeley" userId="S::rupert.madeley@leeds.anglican.org::cb952b6f-6c90-4941-9404-3970136cbfee" providerId="AD" clId="Web-{7686530A-6969-AF12-600C-C6E6CD769A99}" dt="2021-02-15T12:25:08.883" v="23" actId="20577"/>
        <pc:sldMkLst>
          <pc:docMk/>
          <pc:sldMk cId="214048618" sldId="257"/>
        </pc:sldMkLst>
        <pc:spChg chg="mod">
          <ac:chgData name="Rupert Madeley" userId="S::rupert.madeley@leeds.anglican.org::cb952b6f-6c90-4941-9404-3970136cbfee" providerId="AD" clId="Web-{7686530A-6969-AF12-600C-C6E6CD769A99}" dt="2021-02-15T12:25:08.883" v="23" actId="20577"/>
          <ac:spMkLst>
            <pc:docMk/>
            <pc:sldMk cId="214048618" sldId="257"/>
            <ac:spMk id="4" creationId="{00000000-0000-0000-0000-000000000000}"/>
          </ac:spMkLst>
        </pc:spChg>
      </pc:sldChg>
    </pc:docChg>
  </pc:docChgLst>
  <pc:docChgLst>
    <pc:chgData name="Rupert Madeley" userId="S::rupert.madeley@leeds.anglican.org::cb952b6f-6c90-4941-9404-3970136cbfee" providerId="AD" clId="Web-{185A2F9C-5B10-A3D5-8EDE-5D1AA400380F}"/>
    <pc:docChg chg="modSld">
      <pc:chgData name="Rupert Madeley" userId="S::rupert.madeley@leeds.anglican.org::cb952b6f-6c90-4941-9404-3970136cbfee" providerId="AD" clId="Web-{185A2F9C-5B10-A3D5-8EDE-5D1AA400380F}" dt="2021-02-19T12:17:32.764" v="44"/>
      <pc:docMkLst>
        <pc:docMk/>
      </pc:docMkLst>
      <pc:sldChg chg="addSp modSp addAnim modAnim">
        <pc:chgData name="Rupert Madeley" userId="S::rupert.madeley@leeds.anglican.org::cb952b6f-6c90-4941-9404-3970136cbfee" providerId="AD" clId="Web-{185A2F9C-5B10-A3D5-8EDE-5D1AA400380F}" dt="2021-02-19T12:15:35.920" v="38"/>
        <pc:sldMkLst>
          <pc:docMk/>
          <pc:sldMk cId="214048618" sldId="257"/>
        </pc:sldMkLst>
        <pc:spChg chg="mod">
          <ac:chgData name="Rupert Madeley" userId="S::rupert.madeley@leeds.anglican.org::cb952b6f-6c90-4941-9404-3970136cbfee" providerId="AD" clId="Web-{185A2F9C-5B10-A3D5-8EDE-5D1AA400380F}" dt="2021-02-19T12:15:23.295" v="34" actId="20577"/>
          <ac:spMkLst>
            <pc:docMk/>
            <pc:sldMk cId="214048618" sldId="257"/>
            <ac:spMk id="2" creationId="{BE5C3249-F017-454C-9B90-0A0FA16553A9}"/>
          </ac:spMkLst>
        </pc:spChg>
        <pc:spChg chg="add mod">
          <ac:chgData name="Rupert Madeley" userId="S::rupert.madeley@leeds.anglican.org::cb952b6f-6c90-4941-9404-3970136cbfee" providerId="AD" clId="Web-{185A2F9C-5B10-A3D5-8EDE-5D1AA400380F}" dt="2021-02-19T12:14:53.232" v="21" actId="1076"/>
          <ac:spMkLst>
            <pc:docMk/>
            <pc:sldMk cId="214048618" sldId="257"/>
            <ac:spMk id="6" creationId="{6AA809FE-6B06-4E36-9DA1-33182F6F60DA}"/>
          </ac:spMkLst>
        </pc:spChg>
        <pc:spChg chg="add mod">
          <ac:chgData name="Rupert Madeley" userId="S::rupert.madeley@leeds.anglican.org::cb952b6f-6c90-4941-9404-3970136cbfee" providerId="AD" clId="Web-{185A2F9C-5B10-A3D5-8EDE-5D1AA400380F}" dt="2021-02-19T12:14:56.373" v="22" actId="1076"/>
          <ac:spMkLst>
            <pc:docMk/>
            <pc:sldMk cId="214048618" sldId="257"/>
            <ac:spMk id="7" creationId="{A0030B7B-A3FB-4E44-BCBB-A39A8DFDA881}"/>
          </ac:spMkLst>
        </pc:spChg>
      </pc:sldChg>
      <pc:sldChg chg="delAnim">
        <pc:chgData name="Rupert Madeley" userId="S::rupert.madeley@leeds.anglican.org::cb952b6f-6c90-4941-9404-3970136cbfee" providerId="AD" clId="Web-{185A2F9C-5B10-A3D5-8EDE-5D1AA400380F}" dt="2021-02-19T12:16:17.685" v="40"/>
        <pc:sldMkLst>
          <pc:docMk/>
          <pc:sldMk cId="1659454540" sldId="258"/>
        </pc:sldMkLst>
      </pc:sldChg>
      <pc:sldChg chg="modSp">
        <pc:chgData name="Rupert Madeley" userId="S::rupert.madeley@leeds.anglican.org::cb952b6f-6c90-4941-9404-3970136cbfee" providerId="AD" clId="Web-{185A2F9C-5B10-A3D5-8EDE-5D1AA400380F}" dt="2021-02-19T12:17:09.717" v="42" actId="14100"/>
        <pc:sldMkLst>
          <pc:docMk/>
          <pc:sldMk cId="3961127099" sldId="259"/>
        </pc:sldMkLst>
        <pc:spChg chg="mod">
          <ac:chgData name="Rupert Madeley" userId="S::rupert.madeley@leeds.anglican.org::cb952b6f-6c90-4941-9404-3970136cbfee" providerId="AD" clId="Web-{185A2F9C-5B10-A3D5-8EDE-5D1AA400380F}" dt="2021-02-19T12:17:09.717" v="42" actId="14100"/>
          <ac:spMkLst>
            <pc:docMk/>
            <pc:sldMk cId="3961127099" sldId="259"/>
            <ac:spMk id="3" creationId="{00000000-0000-0000-0000-000000000000}"/>
          </ac:spMkLst>
        </pc:spChg>
      </pc:sldChg>
      <pc:sldChg chg="addAnim modAnim">
        <pc:chgData name="Rupert Madeley" userId="S::rupert.madeley@leeds.anglican.org::cb952b6f-6c90-4941-9404-3970136cbfee" providerId="AD" clId="Web-{185A2F9C-5B10-A3D5-8EDE-5D1AA400380F}" dt="2021-02-19T12:17:32.764" v="44"/>
        <pc:sldMkLst>
          <pc:docMk/>
          <pc:sldMk cId="4279025617" sldId="260"/>
        </pc:sldMkLst>
      </pc:sldChg>
    </pc:docChg>
  </pc:docChgLst>
  <pc:docChgLst>
    <pc:chgData name="Rupert Madeley" userId="S::rupert.madeley@leeds.anglican.org::cb952b6f-6c90-4941-9404-3970136cbfee" providerId="AD" clId="Web-{A4C8DB02-79AA-0971-F936-B36019721CBF}"/>
    <pc:docChg chg="modSld">
      <pc:chgData name="Rupert Madeley" userId="S::rupert.madeley@leeds.anglican.org::cb952b6f-6c90-4941-9404-3970136cbfee" providerId="AD" clId="Web-{A4C8DB02-79AA-0971-F936-B36019721CBF}" dt="2021-02-19T12:34:09.540" v="5"/>
      <pc:docMkLst>
        <pc:docMk/>
      </pc:docMkLst>
      <pc:sldChg chg="modSp">
        <pc:chgData name="Rupert Madeley" userId="S::rupert.madeley@leeds.anglican.org::cb952b6f-6c90-4941-9404-3970136cbfee" providerId="AD" clId="Web-{A4C8DB02-79AA-0971-F936-B36019721CBF}" dt="2021-02-19T12:30:28.604" v="1" actId="20577"/>
        <pc:sldMkLst>
          <pc:docMk/>
          <pc:sldMk cId="4279025617" sldId="260"/>
        </pc:sldMkLst>
        <pc:spChg chg="mod">
          <ac:chgData name="Rupert Madeley" userId="S::rupert.madeley@leeds.anglican.org::cb952b6f-6c90-4941-9404-3970136cbfee" providerId="AD" clId="Web-{A4C8DB02-79AA-0971-F936-B36019721CBF}" dt="2021-02-19T12:30:28.604" v="1" actId="20577"/>
          <ac:spMkLst>
            <pc:docMk/>
            <pc:sldMk cId="4279025617" sldId="260"/>
            <ac:spMk id="2" creationId="{00000000-0000-0000-0000-000000000000}"/>
          </ac:spMkLst>
        </pc:spChg>
      </pc:sldChg>
      <pc:sldChg chg="modSp">
        <pc:chgData name="Rupert Madeley" userId="S::rupert.madeley@leeds.anglican.org::cb952b6f-6c90-4941-9404-3970136cbfee" providerId="AD" clId="Web-{A4C8DB02-79AA-0971-F936-B36019721CBF}" dt="2021-02-19T12:30:38.214" v="3" actId="20577"/>
        <pc:sldMkLst>
          <pc:docMk/>
          <pc:sldMk cId="2662629074" sldId="262"/>
        </pc:sldMkLst>
        <pc:spChg chg="mod">
          <ac:chgData name="Rupert Madeley" userId="S::rupert.madeley@leeds.anglican.org::cb952b6f-6c90-4941-9404-3970136cbfee" providerId="AD" clId="Web-{A4C8DB02-79AA-0971-F936-B36019721CBF}" dt="2021-02-19T12:30:38.214" v="3" actId="20577"/>
          <ac:spMkLst>
            <pc:docMk/>
            <pc:sldMk cId="2662629074" sldId="262"/>
            <ac:spMk id="4" creationId="{86011989-BEAF-AD48-82A7-795A9DF38EC3}"/>
          </ac:spMkLst>
        </pc:spChg>
      </pc:sldChg>
      <pc:sldChg chg="addSp delSp modSp">
        <pc:chgData name="Rupert Madeley" userId="S::rupert.madeley@leeds.anglican.org::cb952b6f-6c90-4941-9404-3970136cbfee" providerId="AD" clId="Web-{A4C8DB02-79AA-0971-F936-B36019721CBF}" dt="2021-02-19T12:34:09.540" v="5"/>
        <pc:sldMkLst>
          <pc:docMk/>
          <pc:sldMk cId="3997434455" sldId="263"/>
        </pc:sldMkLst>
        <pc:picChg chg="add del mod">
          <ac:chgData name="Rupert Madeley" userId="S::rupert.madeley@leeds.anglican.org::cb952b6f-6c90-4941-9404-3970136cbfee" providerId="AD" clId="Web-{A4C8DB02-79AA-0971-F936-B36019721CBF}" dt="2021-02-19T12:34:09.540" v="5"/>
          <ac:picMkLst>
            <pc:docMk/>
            <pc:sldMk cId="3997434455" sldId="263"/>
            <ac:picMk id="3" creationId="{0EC72FB8-EEC1-4D77-8196-507AD898E5EC}"/>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381900" y="1390148"/>
            <a:ext cx="1141821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5" y="155074"/>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4840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59598" y="1395303"/>
            <a:ext cx="11650542"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162005"/>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32836818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81899" y="1393373"/>
            <a:ext cx="11331130"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07892" y="198258"/>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0957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41543" y="1383500"/>
            <a:ext cx="1130988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6859" y="191521"/>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902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464100" y="1454333"/>
            <a:ext cx="11449226"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11262" y="220862"/>
            <a:ext cx="1080000" cy="1080000"/>
          </a:xfrm>
          <a:prstGeom prst="rect">
            <a:avLst/>
          </a:prstGeom>
          <a:ln>
            <a:solidFill>
              <a:schemeClr val="tx1"/>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9523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29266" y="1402082"/>
            <a:ext cx="1156812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17394" y="191521"/>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5859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praying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a:t>
            </a:r>
            <a:r>
              <a:rPr lang="en-GB" sz="3200" dirty="0">
                <a:solidFill>
                  <a:schemeClr val="tx1"/>
                </a:solidFill>
              </a:rPr>
              <a:t>sharing</a:t>
            </a:r>
            <a:r>
              <a:rPr lang="en-GB" sz="3200" dirty="0">
                <a:solidFill>
                  <a:srgbClr val="FFFF00"/>
                </a:solidFill>
              </a:rPr>
              <a:t> </a:t>
            </a:r>
            <a:r>
              <a:rPr lang="en-GB" sz="3200" dirty="0">
                <a:solidFill>
                  <a:schemeClr val="bg1"/>
                </a:solidFill>
              </a:rPr>
              <a:t>into</a:t>
            </a:r>
            <a:r>
              <a:rPr lang="en-GB" sz="3200" dirty="0">
                <a:solidFill>
                  <a:srgbClr val="FFFF00"/>
                </a:solidFill>
              </a:rPr>
              <a:t> </a:t>
            </a:r>
            <a:r>
              <a:rPr lang="en-GB" sz="3200" dirty="0">
                <a:solidFill>
                  <a:schemeClr val="tx1"/>
                </a:solidFill>
              </a:rPr>
              <a:t>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chemeClr val="tx1"/>
                </a:solidFill>
              </a:rPr>
              <a:t>You might like to try:</a:t>
            </a: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encouraging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creating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celebrating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a:solidFill>
                  <a:schemeClr val="tx1"/>
                </a:solidFill>
              </a:rPr>
              <a:t>Putting</a:t>
            </a:r>
            <a:r>
              <a:rPr lang="en-GB" sz="3200" dirty="0">
                <a:solidFill>
                  <a:srgbClr val="FFFF00"/>
                </a:solidFill>
              </a:rPr>
              <a:t> </a:t>
            </a:r>
            <a:r>
              <a:rPr lang="en-GB" sz="3200" dirty="0">
                <a:solidFill>
                  <a:srgbClr val="0070C0"/>
                </a:solidFill>
              </a:rPr>
              <a:t>resting</a:t>
            </a:r>
            <a:r>
              <a:rPr lang="en-GB" sz="3200" dirty="0">
                <a:solidFill>
                  <a:srgbClr val="FFFF00"/>
                </a:solidFill>
              </a:rPr>
              <a:t> </a:t>
            </a:r>
            <a:r>
              <a:rPr lang="en-GB" sz="3200" dirty="0">
                <a:solidFill>
                  <a:schemeClr val="tx1"/>
                </a:solidFill>
              </a:rPr>
              <a:t>into</a:t>
            </a:r>
            <a:r>
              <a:rPr lang="en-GB" sz="3200" dirty="0">
                <a:solidFill>
                  <a:srgbClr val="FFFF00"/>
                </a:solidFill>
              </a:rPr>
              <a:t> </a:t>
            </a:r>
            <a:r>
              <a:rPr lang="en-GB" sz="3200" dirty="0">
                <a:solidFill>
                  <a:srgbClr val="0070C0"/>
                </a:solidFill>
              </a:rPr>
              <a:t>action</a:t>
            </a:r>
            <a:r>
              <a:rPr lang="en-GB" sz="3200" dirty="0">
                <a:solidFill>
                  <a:schemeClr val="tx1"/>
                </a:solidFill>
              </a:rPr>
              <a:t>!</a:t>
            </a: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a:solidFill>
                  <a:srgbClr val="0070C0"/>
                </a:solidFill>
              </a:rPr>
              <a:t>You might like to try:</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reflecting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6017622"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praying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a:solidFill>
                  <a:schemeClr val="tx1"/>
                </a:solidFill>
                <a:latin typeface="Calibri" panose="020F0502020204030204" pitchFamily="34" charset="0"/>
                <a:cs typeface="Calibri" panose="020F0502020204030204" pitchFamily="34" charset="0"/>
              </a:rPr>
              <a:t>The 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5" name="TextBox 14"/>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sharing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00204"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creating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2633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celebrating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0070C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tx1"/>
              </a:solidFill>
              <a:latin typeface="+mn-lt"/>
            </a:endParaRPr>
          </a:p>
        </p:txBody>
      </p:sp>
      <p:sp>
        <p:nvSpPr>
          <p:cNvPr id="13" name="TextBox 12"/>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tx1"/>
                </a:solidFill>
              </a:rPr>
              <a:t>Loving God,</a:t>
            </a:r>
          </a:p>
          <a:p>
            <a:r>
              <a:rPr lang="en-GB" sz="3200" dirty="0">
                <a:solidFill>
                  <a:schemeClr val="tx1"/>
                </a:solidFill>
              </a:rPr>
              <a:t>as we journey through this season,</a:t>
            </a:r>
          </a:p>
          <a:p>
            <a:r>
              <a:rPr lang="en-GB" sz="3200" dirty="0">
                <a:solidFill>
                  <a:schemeClr val="tx1"/>
                </a:solidFill>
              </a:rPr>
              <a:t>help us to practice </a:t>
            </a:r>
          </a:p>
          <a:p>
            <a:r>
              <a:rPr lang="en-GB" sz="3200" dirty="0">
                <a:solidFill>
                  <a:schemeClr val="tx1"/>
                </a:solidFill>
              </a:rPr>
              <a:t>the habit of resting</a:t>
            </a:r>
          </a:p>
          <a:p>
            <a:r>
              <a:rPr lang="en-GB" sz="3200" dirty="0">
                <a:solidFill>
                  <a:schemeClr val="tx1"/>
                </a:solidFill>
              </a:rPr>
              <a:t>so that the rhythm of our lives</a:t>
            </a:r>
          </a:p>
          <a:p>
            <a:r>
              <a:rPr lang="en-GB" sz="3200" dirty="0">
                <a:solidFill>
                  <a:schemeClr val="tx1"/>
                </a:solidFill>
              </a:rPr>
              <a:t>can bring us closer to each other </a:t>
            </a:r>
          </a:p>
          <a:p>
            <a:r>
              <a:rPr lang="en-GB" sz="3200" dirty="0">
                <a:solidFill>
                  <a:schemeClr val="tx1"/>
                </a:solidFill>
              </a:rPr>
              <a:t>and to you.</a:t>
            </a:r>
          </a:p>
          <a:p>
            <a:r>
              <a:rPr lang="en-GB" sz="3200" dirty="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3" name="TextBox 12"/>
          <p:cNvSpPr txBox="1"/>
          <p:nvPr userDrawn="1"/>
        </p:nvSpPr>
        <p:spPr>
          <a:xfrm>
            <a:off x="6061166" y="1906168"/>
            <a:ext cx="600993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reflecting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381899" y="1408797"/>
            <a:ext cx="1152271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8309" y="168753"/>
            <a:ext cx="1080000" cy="1080000"/>
          </a:xfrm>
          <a:prstGeom prst="rect">
            <a:avLst/>
          </a:prstGeom>
          <a:ln w="12700">
            <a:solidFill>
              <a:srgbClr val="000000"/>
            </a:solidFill>
          </a:ln>
        </p:spPr>
      </p:pic>
      <p:sp>
        <p:nvSpPr>
          <p:cNvPr id="2" name="Rectangle 1"/>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8549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Thought for today</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5639-96EB-4C08-B726-88B431459E91}"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4AAF-6C38-436A-9613-7375B08661E0}" type="slidenum">
              <a:rPr lang="en-GB" smtClean="0"/>
              <a:t>‹#›</a:t>
            </a:fld>
            <a:endParaRPr lang="en-GB"/>
          </a:p>
        </p:txBody>
      </p:sp>
    </p:spTree>
    <p:extLst>
      <p:ext uri="{BB962C8B-B14F-4D97-AF65-F5344CB8AC3E}">
        <p14:creationId xmlns:p14="http://schemas.microsoft.com/office/powerpoint/2010/main" val="2418800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30.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3191708" cy="769441"/>
          </a:xfrm>
          <a:prstGeom prst="rect">
            <a:avLst/>
          </a:prstGeom>
          <a:noFill/>
        </p:spPr>
        <p:txBody>
          <a:bodyPr wrap="none" rtlCol="0">
            <a:spAutoFit/>
          </a:bodyPr>
          <a:lstStyle/>
          <a:p>
            <a:r>
              <a:rPr lang="en-GB" sz="4400" b="1" dirty="0">
                <a:ln>
                  <a:solidFill>
                    <a:srgbClr val="7030A0"/>
                  </a:solidFill>
                </a:ln>
                <a:solidFill>
                  <a:schemeClr val="bg1"/>
                </a:solidFill>
                <a:latin typeface="Bodoni MT" panose="02070603080606020203" pitchFamily="18" charset="0"/>
              </a:rPr>
              <a:t>Encouraging</a:t>
            </a: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F89D73-A2A4-8246-BDA2-8A8F8289BFF4}"/>
              </a:ext>
            </a:extLst>
          </p:cNvPr>
          <p:cNvSpPr txBox="1"/>
          <p:nvPr/>
        </p:nvSpPr>
        <p:spPr>
          <a:xfrm>
            <a:off x="5180355" y="2515845"/>
            <a:ext cx="1828800" cy="1828800"/>
          </a:xfrm>
          <a:prstGeom prst="rect">
            <a:avLst/>
          </a:prstGeom>
          <a:noFill/>
        </p:spPr>
        <p:txBody>
          <a:bodyPr wrap="square" rtlCol="0">
            <a:spAutoFit/>
          </a:bodyPr>
          <a:lstStyle/>
          <a:p>
            <a:pPr algn="l"/>
            <a:endParaRPr lang="en-US" dirty="0"/>
          </a:p>
        </p:txBody>
      </p:sp>
      <p:sp>
        <p:nvSpPr>
          <p:cNvPr id="4" name="Rectangle 3"/>
          <p:cNvSpPr/>
          <p:nvPr/>
        </p:nvSpPr>
        <p:spPr>
          <a:xfrm>
            <a:off x="538686" y="329550"/>
            <a:ext cx="11043713" cy="2554545"/>
          </a:xfrm>
          <a:prstGeom prst="rect">
            <a:avLst/>
          </a:prstGeom>
        </p:spPr>
        <p:txBody>
          <a:bodyPr wrap="square" lIns="91440" tIns="45720" rIns="91440" bIns="45720" anchor="t">
            <a:spAutoFit/>
          </a:bodyPr>
          <a:lstStyle/>
          <a:p>
            <a:r>
              <a:rPr lang="en-GB" sz="3200" dirty="0">
                <a:solidFill>
                  <a:schemeClr val="bg1"/>
                </a:solidFill>
              </a:rPr>
              <a:t>Today, we are thinking about Jesus’ last meal before his death. This was an important moment for Jesus. Our focus is </a:t>
            </a:r>
            <a:r>
              <a:rPr lang="en-GB" sz="3200" dirty="0">
                <a:solidFill>
                  <a:srgbClr val="FFFF00"/>
                </a:solidFill>
              </a:rPr>
              <a:t>encouraging.</a:t>
            </a:r>
            <a:r>
              <a:rPr lang="en-GB" sz="3200" dirty="0">
                <a:solidFill>
                  <a:schemeClr val="bg1"/>
                </a:solidFill>
              </a:rPr>
              <a:t> </a:t>
            </a:r>
          </a:p>
          <a:p>
            <a:endParaRPr lang="en-GB" sz="3200" dirty="0"/>
          </a:p>
          <a:p>
            <a:r>
              <a:rPr lang="en-GB" sz="3200" dirty="0">
                <a:solidFill>
                  <a:srgbClr val="FFFF00"/>
                </a:solidFill>
              </a:rPr>
              <a:t>Before we start, consider these questions…</a:t>
            </a:r>
            <a:endParaRPr lang="en-GB" sz="3200" dirty="0">
              <a:solidFill>
                <a:srgbClr val="FFFF00"/>
              </a:solidFill>
              <a:cs typeface="Calibri"/>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7120" y="411480"/>
            <a:ext cx="406400" cy="406400"/>
          </a:xfrm>
          <a:prstGeom prst="rect">
            <a:avLst/>
          </a:prstGeom>
        </p:spPr>
      </p:pic>
      <p:sp>
        <p:nvSpPr>
          <p:cNvPr id="2" name="TextBox 1">
            <a:extLst>
              <a:ext uri="{FF2B5EF4-FFF2-40B4-BE49-F238E27FC236}">
                <a16:creationId xmlns:a16="http://schemas.microsoft.com/office/drawing/2014/main" id="{BE5C3249-F017-454C-9B90-0A0FA16553A9}"/>
              </a:ext>
            </a:extLst>
          </p:cNvPr>
          <p:cNvSpPr txBox="1"/>
          <p:nvPr/>
        </p:nvSpPr>
        <p:spPr>
          <a:xfrm>
            <a:off x="539262" y="3200400"/>
            <a:ext cx="11218983"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FFFF"/>
                </a:solidFill>
                <a:cs typeface="Segoe UI"/>
              </a:rPr>
              <a:t>Are there times that you enjoy remembering things? Maybe you have important books, toys or photographs, that bring back special memories for you?</a:t>
            </a:r>
            <a:r>
              <a:rPr lang="en-GB" sz="3200" dirty="0">
                <a:cs typeface="Segoe UI"/>
              </a:rPr>
              <a:t>​</a:t>
            </a:r>
            <a:endParaRPr lang="en-US" dirty="0">
              <a:cs typeface="Segoe UI"/>
            </a:endParaRPr>
          </a:p>
          <a:p>
            <a:endParaRPr lang="en-GB" dirty="0">
              <a:solidFill>
                <a:srgbClr val="FFFFFF"/>
              </a:solidFill>
              <a:cs typeface="Segoe UI"/>
            </a:endParaRPr>
          </a:p>
        </p:txBody>
      </p:sp>
      <p:sp>
        <p:nvSpPr>
          <p:cNvPr id="6" name="TextBox 5">
            <a:extLst>
              <a:ext uri="{FF2B5EF4-FFF2-40B4-BE49-F238E27FC236}">
                <a16:creationId xmlns:a16="http://schemas.microsoft.com/office/drawing/2014/main" id="{6AA809FE-6B06-4E36-9DA1-33182F6F60DA}"/>
              </a:ext>
            </a:extLst>
          </p:cNvPr>
          <p:cNvSpPr txBox="1"/>
          <p:nvPr/>
        </p:nvSpPr>
        <p:spPr>
          <a:xfrm>
            <a:off x="539262" y="4947140"/>
            <a:ext cx="818270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FFFF"/>
                </a:solidFill>
              </a:rPr>
              <a:t>What other things can trigger our memories?</a:t>
            </a:r>
            <a:r>
              <a:rPr lang="en-GB" sz="3200" dirty="0"/>
              <a:t>​</a:t>
            </a:r>
            <a:endParaRPr lang="en-US" sz="3200" dirty="0"/>
          </a:p>
        </p:txBody>
      </p:sp>
      <p:sp>
        <p:nvSpPr>
          <p:cNvPr id="7" name="TextBox 6">
            <a:extLst>
              <a:ext uri="{FF2B5EF4-FFF2-40B4-BE49-F238E27FC236}">
                <a16:creationId xmlns:a16="http://schemas.microsoft.com/office/drawing/2014/main" id="{A0030B7B-A3FB-4E44-BCBB-A39A8DFDA881}"/>
              </a:ext>
            </a:extLst>
          </p:cNvPr>
          <p:cNvSpPr txBox="1"/>
          <p:nvPr/>
        </p:nvSpPr>
        <p:spPr>
          <a:xfrm>
            <a:off x="539261" y="5873262"/>
            <a:ext cx="76786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FFFFFF"/>
                </a:solidFill>
              </a:rPr>
              <a:t>How can memories help us?</a:t>
            </a:r>
            <a:endParaRPr lang="en-US" sz="3200" dirty="0"/>
          </a:p>
        </p:txBody>
      </p:sp>
    </p:spTree>
    <p:extLst>
      <p:ext uri="{BB962C8B-B14F-4D97-AF65-F5344CB8AC3E}">
        <p14:creationId xmlns:p14="http://schemas.microsoft.com/office/powerpoint/2010/main" val="214048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6182" fill="hold"/>
                                        <p:tgtEl>
                                          <p:spTgt spid="5"/>
                                        </p:tgtEl>
                                      </p:cBhvr>
                                    </p:cmd>
                                  </p:childTnLst>
                                </p:cTn>
                              </p:par>
                            </p:childTnLst>
                          </p:cTn>
                        </p:par>
                      </p:childTnLst>
                    </p:cTn>
                  </p:par>
                </p:childTnLst>
              </p:cTn>
              <p:nextCondLst>
                <p:cond evt="onClick" delay="0">
                  <p:tgtEl>
                    <p:spTgt spid="5"/>
                  </p:tgtEl>
                </p:cond>
              </p:nextCondLst>
            </p:seq>
            <p:audio>
              <p:cMediaNode vol="80000">
                <p:cTn id="23" fill="hold" display="0">
                  <p:stCondLst>
                    <p:cond delay="indefinite"/>
                  </p:stCondLst>
                  <p:endCondLst>
                    <p:cond evt="onStopAudio" delay="0">
                      <p:tgtEl>
                        <p:sldTgt/>
                      </p:tgtEl>
                    </p:cond>
                  </p:endCondLst>
                </p:cTn>
                <p:tgtEl>
                  <p:spTgt spid="5"/>
                </p:tgtEl>
              </p:cMediaNode>
            </p:audio>
          </p:childTnLst>
        </p:cTn>
      </p:par>
    </p:tnLst>
    <p:bldLst>
      <p:bldP spid="2"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2F31A7A-0B4A-FE40-8E10-7D2D16E7D098}"/>
              </a:ext>
            </a:extLst>
          </p:cNvPr>
          <p:cNvSpPr txBox="1"/>
          <p:nvPr/>
        </p:nvSpPr>
        <p:spPr>
          <a:xfrm>
            <a:off x="271600" y="936467"/>
            <a:ext cx="5779562" cy="2554545"/>
          </a:xfrm>
          <a:prstGeom prst="rect">
            <a:avLst/>
          </a:prstGeom>
          <a:noFill/>
        </p:spPr>
        <p:txBody>
          <a:bodyPr wrap="square" rtlCol="0">
            <a:spAutoFit/>
          </a:bodyPr>
          <a:lstStyle/>
          <a:p>
            <a:r>
              <a:rPr lang="en-GB" sz="3200" dirty="0">
                <a:solidFill>
                  <a:schemeClr val="bg1"/>
                </a:solidFill>
              </a:rPr>
              <a:t>One of the most famous paintings of The Last Supper is by Leonardo Da Vinci. He paints Jesus in the centre of the table with the disciples on either side. </a:t>
            </a:r>
          </a:p>
        </p:txBody>
      </p:sp>
      <p:sp>
        <p:nvSpPr>
          <p:cNvPr id="6" name="Rectangle 5">
            <a:extLst>
              <a:ext uri="{FF2B5EF4-FFF2-40B4-BE49-F238E27FC236}">
                <a16:creationId xmlns:a16="http://schemas.microsoft.com/office/drawing/2014/main" id="{35D06113-7C17-A84F-9570-080B8089748F}"/>
              </a:ext>
            </a:extLst>
          </p:cNvPr>
          <p:cNvSpPr/>
          <p:nvPr/>
        </p:nvSpPr>
        <p:spPr>
          <a:xfrm>
            <a:off x="264187" y="244476"/>
            <a:ext cx="12745027" cy="584775"/>
          </a:xfrm>
          <a:prstGeom prst="rect">
            <a:avLst/>
          </a:prstGeom>
        </p:spPr>
        <p:txBody>
          <a:bodyPr wrap="square">
            <a:spAutoFit/>
          </a:bodyPr>
          <a:lstStyle/>
          <a:p>
            <a:r>
              <a:rPr lang="en-GB" sz="3200" dirty="0">
                <a:ln w="3175">
                  <a:solidFill>
                    <a:srgbClr val="FFFF00"/>
                  </a:solidFill>
                </a:ln>
                <a:solidFill>
                  <a:srgbClr val="FFFF00"/>
                </a:solidFill>
                <a:latin typeface="Calibri" panose="020F0502020204030204" pitchFamily="34" charset="0"/>
                <a:cs typeface="Calibri" panose="020F0502020204030204" pitchFamily="34" charset="0"/>
              </a:rPr>
              <a:t>Look at these paintings based on the story. </a:t>
            </a:r>
            <a:endParaRPr lang="en-GB" sz="3200" dirty="0"/>
          </a:p>
        </p:txBody>
      </p:sp>
      <p:pic>
        <p:nvPicPr>
          <p:cNvPr id="5" name="Picture 4">
            <a:extLst>
              <a:ext uri="{FF2B5EF4-FFF2-40B4-BE49-F238E27FC236}">
                <a16:creationId xmlns:a16="http://schemas.microsoft.com/office/drawing/2014/main" id="{A9C3EAAC-F44E-4A41-AD46-71CD5A5C906B}"/>
              </a:ext>
            </a:extLst>
          </p:cNvPr>
          <p:cNvPicPr>
            <a:picLocks noChangeAspect="1"/>
          </p:cNvPicPr>
          <p:nvPr/>
        </p:nvPicPr>
        <p:blipFill>
          <a:blip r:embed="rId2"/>
          <a:stretch>
            <a:fillRect/>
          </a:stretch>
        </p:blipFill>
        <p:spPr>
          <a:xfrm>
            <a:off x="6190628" y="829251"/>
            <a:ext cx="5737186" cy="3294400"/>
          </a:xfrm>
          <a:prstGeom prst="rect">
            <a:avLst/>
          </a:prstGeom>
        </p:spPr>
      </p:pic>
      <p:pic>
        <p:nvPicPr>
          <p:cNvPr id="9" name="Picture 8">
            <a:extLst>
              <a:ext uri="{FF2B5EF4-FFF2-40B4-BE49-F238E27FC236}">
                <a16:creationId xmlns:a16="http://schemas.microsoft.com/office/drawing/2014/main" id="{E9C5515E-4CAC-7C4C-A798-6158273FB009}"/>
              </a:ext>
            </a:extLst>
          </p:cNvPr>
          <p:cNvPicPr>
            <a:picLocks noChangeAspect="1"/>
          </p:cNvPicPr>
          <p:nvPr/>
        </p:nvPicPr>
        <p:blipFill rotWithShape="1">
          <a:blip r:embed="rId3"/>
          <a:srcRect b="14760"/>
          <a:stretch/>
        </p:blipFill>
        <p:spPr>
          <a:xfrm>
            <a:off x="390720" y="3884023"/>
            <a:ext cx="4604372" cy="2691758"/>
          </a:xfrm>
          <a:prstGeom prst="rect">
            <a:avLst/>
          </a:prstGeom>
        </p:spPr>
      </p:pic>
      <p:sp>
        <p:nvSpPr>
          <p:cNvPr id="7" name="TextBox 6">
            <a:extLst>
              <a:ext uri="{FF2B5EF4-FFF2-40B4-BE49-F238E27FC236}">
                <a16:creationId xmlns:a16="http://schemas.microsoft.com/office/drawing/2014/main" id="{22F31A7A-0B4A-FE40-8E10-7D2D16E7D098}"/>
              </a:ext>
            </a:extLst>
          </p:cNvPr>
          <p:cNvSpPr txBox="1"/>
          <p:nvPr/>
        </p:nvSpPr>
        <p:spPr>
          <a:xfrm>
            <a:off x="5197592" y="4229368"/>
            <a:ext cx="6593813" cy="1077218"/>
          </a:xfrm>
          <a:prstGeom prst="rect">
            <a:avLst/>
          </a:prstGeom>
          <a:noFill/>
        </p:spPr>
        <p:txBody>
          <a:bodyPr wrap="square" rtlCol="0">
            <a:spAutoFit/>
          </a:bodyPr>
          <a:lstStyle/>
          <a:p>
            <a:r>
              <a:rPr lang="en-GB" sz="3200" dirty="0">
                <a:solidFill>
                  <a:schemeClr val="bg1"/>
                </a:solidFill>
              </a:rPr>
              <a:t>The other picture shows Jesus and the disciples sitting in a circle. </a:t>
            </a:r>
          </a:p>
        </p:txBody>
      </p:sp>
      <p:sp>
        <p:nvSpPr>
          <p:cNvPr id="8" name="TextBox 7">
            <a:extLst>
              <a:ext uri="{FF2B5EF4-FFF2-40B4-BE49-F238E27FC236}">
                <a16:creationId xmlns:a16="http://schemas.microsoft.com/office/drawing/2014/main" id="{22F31A7A-0B4A-FE40-8E10-7D2D16E7D098}"/>
              </a:ext>
            </a:extLst>
          </p:cNvPr>
          <p:cNvSpPr txBox="1"/>
          <p:nvPr/>
        </p:nvSpPr>
        <p:spPr>
          <a:xfrm>
            <a:off x="5197592" y="5222892"/>
            <a:ext cx="5779562" cy="1569660"/>
          </a:xfrm>
          <a:prstGeom prst="rect">
            <a:avLst/>
          </a:prstGeom>
          <a:noFill/>
        </p:spPr>
        <p:txBody>
          <a:bodyPr wrap="square" rtlCol="0">
            <a:spAutoFit/>
          </a:bodyPr>
          <a:lstStyle/>
          <a:p>
            <a:r>
              <a:rPr lang="en-GB" sz="3200" dirty="0">
                <a:solidFill>
                  <a:srgbClr val="FFFF00"/>
                </a:solidFill>
              </a:rPr>
              <a:t>Which painting do you prefer? How does each one make you feel?</a:t>
            </a:r>
          </a:p>
        </p:txBody>
      </p:sp>
    </p:spTree>
    <p:extLst>
      <p:ext uri="{BB962C8B-B14F-4D97-AF65-F5344CB8AC3E}">
        <p14:creationId xmlns:p14="http://schemas.microsoft.com/office/powerpoint/2010/main" val="16594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8935" y="1059964"/>
            <a:ext cx="10796264" cy="679268"/>
          </a:xfrm>
        </p:spPr>
        <p:txBody>
          <a:bodyPr/>
          <a:lstStyle/>
          <a:p>
            <a:r>
              <a:rPr lang="en-GB" b="1" dirty="0">
                <a:solidFill>
                  <a:srgbClr val="FFFF00"/>
                </a:solidFill>
              </a:rPr>
              <a:t>Luke – Chapter 22</a:t>
            </a:r>
          </a:p>
        </p:txBody>
      </p:sp>
      <p:sp>
        <p:nvSpPr>
          <p:cNvPr id="7" name="Title 1">
            <a:extLst>
              <a:ext uri="{FF2B5EF4-FFF2-40B4-BE49-F238E27FC236}">
                <a16:creationId xmlns:a16="http://schemas.microsoft.com/office/drawing/2014/main" id="{3AC2003B-C95B-5C4B-B914-C896F6E389B8}"/>
              </a:ext>
            </a:extLst>
          </p:cNvPr>
          <p:cNvSpPr txBox="1">
            <a:spLocks/>
          </p:cNvSpPr>
          <p:nvPr/>
        </p:nvSpPr>
        <p:spPr>
          <a:xfrm>
            <a:off x="498935" y="375706"/>
            <a:ext cx="10515600" cy="6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dirty="0"/>
              <a:t>Luke’s gospel tells us this part of the story.</a:t>
            </a:r>
          </a:p>
        </p:txBody>
      </p:sp>
      <p:sp>
        <p:nvSpPr>
          <p:cNvPr id="3" name="Rectangle 2"/>
          <p:cNvSpPr/>
          <p:nvPr/>
        </p:nvSpPr>
        <p:spPr>
          <a:xfrm>
            <a:off x="498935" y="1603110"/>
            <a:ext cx="10632630" cy="4524315"/>
          </a:xfrm>
          <a:prstGeom prst="rect">
            <a:avLst/>
          </a:prstGeom>
        </p:spPr>
        <p:txBody>
          <a:bodyPr wrap="square">
            <a:spAutoFit/>
          </a:bodyPr>
          <a:lstStyle/>
          <a:p>
            <a:r>
              <a:rPr lang="en-GB" sz="2400" b="1" baseline="30000" dirty="0">
                <a:solidFill>
                  <a:schemeClr val="bg1"/>
                </a:solidFill>
                <a:latin typeface="system-ui"/>
              </a:rPr>
              <a:t>14 </a:t>
            </a:r>
            <a:r>
              <a:rPr lang="en-GB" sz="2400" dirty="0">
                <a:solidFill>
                  <a:schemeClr val="bg1"/>
                </a:solidFill>
                <a:latin typeface="system-ui"/>
              </a:rPr>
              <a:t>When the time came, Jesus and the apostles were sitting at the table. </a:t>
            </a:r>
            <a:r>
              <a:rPr lang="en-GB" sz="2400" b="1" baseline="30000" dirty="0">
                <a:solidFill>
                  <a:schemeClr val="bg1"/>
                </a:solidFill>
                <a:latin typeface="system-ui"/>
              </a:rPr>
              <a:t>15 </a:t>
            </a:r>
            <a:r>
              <a:rPr lang="en-GB" sz="2400" dirty="0">
                <a:solidFill>
                  <a:schemeClr val="bg1"/>
                </a:solidFill>
                <a:latin typeface="system-ui"/>
              </a:rPr>
              <a:t>He said to them, </a:t>
            </a:r>
            <a:r>
              <a:rPr lang="en-GB" sz="2400" dirty="0">
                <a:solidFill>
                  <a:srgbClr val="FFFF00"/>
                </a:solidFill>
                <a:latin typeface="system-ui"/>
              </a:rPr>
              <a:t>“I wanted very much to eat this Passover meal with you before I die. </a:t>
            </a:r>
            <a:r>
              <a:rPr lang="en-GB" sz="2400" b="1" baseline="30000" dirty="0">
                <a:solidFill>
                  <a:srgbClr val="FFFF00"/>
                </a:solidFill>
                <a:latin typeface="system-ui"/>
              </a:rPr>
              <a:t>16 </a:t>
            </a:r>
            <a:r>
              <a:rPr lang="en-GB" sz="2400" dirty="0">
                <a:solidFill>
                  <a:srgbClr val="FFFF00"/>
                </a:solidFill>
                <a:latin typeface="system-ui"/>
              </a:rPr>
              <a:t>I will never eat another Passover meal, until it is given its true meaning in the kingdom of God.”</a:t>
            </a:r>
          </a:p>
          <a:p>
            <a:r>
              <a:rPr lang="en-GB" sz="2400" b="1" baseline="30000" dirty="0">
                <a:solidFill>
                  <a:schemeClr val="bg1"/>
                </a:solidFill>
                <a:latin typeface="system-ui"/>
              </a:rPr>
              <a:t>17 </a:t>
            </a:r>
            <a:r>
              <a:rPr lang="en-GB" sz="2400" dirty="0">
                <a:solidFill>
                  <a:schemeClr val="bg1"/>
                </a:solidFill>
                <a:latin typeface="system-ui"/>
              </a:rPr>
              <a:t>Then Jesus took a cup. He gave thanks to God for it and said, </a:t>
            </a:r>
            <a:r>
              <a:rPr lang="en-GB" sz="2400" dirty="0">
                <a:solidFill>
                  <a:srgbClr val="FFFF00"/>
                </a:solidFill>
                <a:latin typeface="system-ui"/>
              </a:rPr>
              <a:t>“Take this cup and give it to everyone here. </a:t>
            </a:r>
            <a:r>
              <a:rPr lang="en-GB" sz="2400" b="1" baseline="30000" dirty="0">
                <a:solidFill>
                  <a:srgbClr val="FFFF00"/>
                </a:solidFill>
                <a:latin typeface="system-ui"/>
              </a:rPr>
              <a:t>18 </a:t>
            </a:r>
            <a:r>
              <a:rPr lang="en-GB" sz="2400" dirty="0">
                <a:solidFill>
                  <a:srgbClr val="FFFF00"/>
                </a:solidFill>
                <a:latin typeface="system-ui"/>
              </a:rPr>
              <a:t>I will not drink again from the fruit of the vine until God’s kingdom comes.”</a:t>
            </a:r>
          </a:p>
          <a:p>
            <a:r>
              <a:rPr lang="en-GB" sz="2400" b="1" baseline="30000" dirty="0">
                <a:solidFill>
                  <a:schemeClr val="bg1"/>
                </a:solidFill>
                <a:latin typeface="system-ui"/>
              </a:rPr>
              <a:t>19 </a:t>
            </a:r>
            <a:r>
              <a:rPr lang="en-GB" sz="2400" dirty="0">
                <a:solidFill>
                  <a:schemeClr val="bg1"/>
                </a:solidFill>
                <a:latin typeface="system-ui"/>
              </a:rPr>
              <a:t>Then Jesus took some bread. He thanked God for it, broke it, and gave it to the apostles. Then Jesus said, </a:t>
            </a:r>
            <a:r>
              <a:rPr lang="en-GB" sz="2400" dirty="0">
                <a:solidFill>
                  <a:srgbClr val="FFFF00"/>
                </a:solidFill>
                <a:latin typeface="system-ui"/>
              </a:rPr>
              <a:t>“This bread is my body that I am giving for you. Do this to remember me.”</a:t>
            </a:r>
            <a:r>
              <a:rPr lang="en-GB" sz="2400" dirty="0">
                <a:solidFill>
                  <a:schemeClr val="bg1"/>
                </a:solidFill>
                <a:latin typeface="system-ui"/>
              </a:rPr>
              <a:t> </a:t>
            </a:r>
            <a:r>
              <a:rPr lang="en-GB" sz="2400" b="1" baseline="30000" dirty="0">
                <a:solidFill>
                  <a:schemeClr val="bg1"/>
                </a:solidFill>
                <a:latin typeface="system-ui"/>
              </a:rPr>
              <a:t>20 </a:t>
            </a:r>
            <a:r>
              <a:rPr lang="en-GB" sz="2400" dirty="0">
                <a:solidFill>
                  <a:schemeClr val="bg1"/>
                </a:solidFill>
                <a:latin typeface="system-ui"/>
              </a:rPr>
              <a:t>In the same way, after supper, Jesus took the cup and said, </a:t>
            </a:r>
            <a:r>
              <a:rPr lang="en-GB" sz="2400" dirty="0">
                <a:solidFill>
                  <a:srgbClr val="FFFF00"/>
                </a:solidFill>
                <a:latin typeface="system-ui"/>
              </a:rPr>
              <a:t>“This cup shows the new agreement that God makes with his people. </a:t>
            </a:r>
          </a:p>
          <a:p>
            <a:r>
              <a:rPr lang="en-GB" sz="2400" dirty="0">
                <a:solidFill>
                  <a:srgbClr val="FFFF00"/>
                </a:solidFill>
                <a:latin typeface="system-ui"/>
              </a:rPr>
              <a:t>This new agreement begins with my blood which is poured out for you.”</a:t>
            </a:r>
            <a:endParaRPr lang="en-GB" sz="2400" b="0" i="0" dirty="0">
              <a:solidFill>
                <a:srgbClr val="FFFF00"/>
              </a:solidFill>
              <a:effectLst/>
              <a:latin typeface="system-ui"/>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4080" y="585191"/>
            <a:ext cx="406400" cy="406400"/>
          </a:xfrm>
          <a:prstGeom prst="rect">
            <a:avLst/>
          </a:prstGeom>
        </p:spPr>
      </p:pic>
    </p:spTree>
    <p:extLst>
      <p:ext uri="{BB962C8B-B14F-4D97-AF65-F5344CB8AC3E}">
        <p14:creationId xmlns:p14="http://schemas.microsoft.com/office/powerpoint/2010/main" val="3961127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2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C8E6D7-E8A1-E84F-A1D6-76297DDBA75A}"/>
              </a:ext>
            </a:extLst>
          </p:cNvPr>
          <p:cNvPicPr>
            <a:picLocks noChangeAspect="1"/>
          </p:cNvPicPr>
          <p:nvPr/>
        </p:nvPicPr>
        <p:blipFill>
          <a:blip r:embed="rId2"/>
          <a:stretch>
            <a:fillRect/>
          </a:stretch>
        </p:blipFill>
        <p:spPr>
          <a:xfrm>
            <a:off x="328011" y="3713997"/>
            <a:ext cx="4344293" cy="2885626"/>
          </a:xfrm>
          <a:prstGeom prst="rect">
            <a:avLst/>
          </a:prstGeom>
        </p:spPr>
      </p:pic>
      <p:pic>
        <p:nvPicPr>
          <p:cNvPr id="13" name="Picture 12">
            <a:extLst>
              <a:ext uri="{FF2B5EF4-FFF2-40B4-BE49-F238E27FC236}">
                <a16:creationId xmlns:a16="http://schemas.microsoft.com/office/drawing/2014/main" id="{04F95519-05E4-D149-9CCB-0C1E04598167}"/>
              </a:ext>
            </a:extLst>
          </p:cNvPr>
          <p:cNvPicPr>
            <a:picLocks noChangeAspect="1"/>
          </p:cNvPicPr>
          <p:nvPr/>
        </p:nvPicPr>
        <p:blipFill>
          <a:blip r:embed="rId3"/>
          <a:stretch>
            <a:fillRect/>
          </a:stretch>
        </p:blipFill>
        <p:spPr>
          <a:xfrm>
            <a:off x="328011" y="417250"/>
            <a:ext cx="4386077" cy="3214224"/>
          </a:xfrm>
          <a:prstGeom prst="rect">
            <a:avLst/>
          </a:prstGeom>
        </p:spPr>
      </p:pic>
      <p:pic>
        <p:nvPicPr>
          <p:cNvPr id="16" name="Picture 15">
            <a:extLst>
              <a:ext uri="{FF2B5EF4-FFF2-40B4-BE49-F238E27FC236}">
                <a16:creationId xmlns:a16="http://schemas.microsoft.com/office/drawing/2014/main" id="{971F848A-754F-4A44-A589-6079DCF85E4F}"/>
              </a:ext>
            </a:extLst>
          </p:cNvPr>
          <p:cNvPicPr>
            <a:picLocks noChangeAspect="1"/>
          </p:cNvPicPr>
          <p:nvPr/>
        </p:nvPicPr>
        <p:blipFill>
          <a:blip r:embed="rId4"/>
          <a:stretch>
            <a:fillRect/>
          </a:stretch>
        </p:blipFill>
        <p:spPr>
          <a:xfrm>
            <a:off x="4792643" y="3713997"/>
            <a:ext cx="3830486" cy="2880287"/>
          </a:xfrm>
          <a:prstGeom prst="rect">
            <a:avLst/>
          </a:prstGeom>
        </p:spPr>
      </p:pic>
      <p:sp>
        <p:nvSpPr>
          <p:cNvPr id="2" name="Rectangle 1"/>
          <p:cNvSpPr/>
          <p:nvPr/>
        </p:nvSpPr>
        <p:spPr>
          <a:xfrm>
            <a:off x="4894216" y="417250"/>
            <a:ext cx="6958149" cy="2616101"/>
          </a:xfrm>
          <a:prstGeom prst="rect">
            <a:avLst/>
          </a:prstGeom>
        </p:spPr>
        <p:txBody>
          <a:bodyPr wrap="square" lIns="91440" tIns="45720" rIns="91440" bIns="45720" anchor="t">
            <a:spAutoFit/>
          </a:bodyPr>
          <a:lstStyle/>
          <a:p>
            <a:r>
              <a:rPr lang="en-GB" sz="3200" dirty="0">
                <a:solidFill>
                  <a:schemeClr val="bg1"/>
                </a:solidFill>
              </a:rPr>
              <a:t>Artists all over the world have painted The Last Supper. Each picture shows it in a different style but….. </a:t>
            </a:r>
          </a:p>
          <a:p>
            <a:endParaRPr lang="en-GB" dirty="0"/>
          </a:p>
          <a:p>
            <a:endParaRPr lang="en-GB" dirty="0"/>
          </a:p>
          <a:p>
            <a:r>
              <a:rPr lang="en-GB" sz="3200" dirty="0">
                <a:solidFill>
                  <a:srgbClr val="FFFF00"/>
                </a:solidFill>
              </a:rPr>
              <a:t>What do the pictures have in common?</a:t>
            </a:r>
          </a:p>
        </p:txBody>
      </p:sp>
      <p:sp>
        <p:nvSpPr>
          <p:cNvPr id="3" name="Rectangle 2"/>
          <p:cNvSpPr/>
          <p:nvPr/>
        </p:nvSpPr>
        <p:spPr>
          <a:xfrm>
            <a:off x="8910484" y="3631474"/>
            <a:ext cx="3159596" cy="2062103"/>
          </a:xfrm>
          <a:prstGeom prst="rect">
            <a:avLst/>
          </a:prstGeom>
        </p:spPr>
        <p:txBody>
          <a:bodyPr wrap="square">
            <a:spAutoFit/>
          </a:bodyPr>
          <a:lstStyle/>
          <a:p>
            <a:r>
              <a:rPr lang="en-GB" sz="3200" dirty="0">
                <a:solidFill>
                  <a:schemeClr val="bg1"/>
                </a:solidFill>
              </a:rPr>
              <a:t>What does this show us about what is important in them?</a:t>
            </a:r>
          </a:p>
        </p:txBody>
      </p:sp>
    </p:spTree>
    <p:extLst>
      <p:ext uri="{BB962C8B-B14F-4D97-AF65-F5344CB8AC3E}">
        <p14:creationId xmlns:p14="http://schemas.microsoft.com/office/powerpoint/2010/main" val="42790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36F53E-0AD6-EE4A-B66F-7720ED9B5551}"/>
              </a:ext>
            </a:extLst>
          </p:cNvPr>
          <p:cNvSpPr txBox="1"/>
          <p:nvPr/>
        </p:nvSpPr>
        <p:spPr>
          <a:xfrm>
            <a:off x="356773" y="1205517"/>
            <a:ext cx="11351781" cy="5062924"/>
          </a:xfrm>
          <a:prstGeom prst="rect">
            <a:avLst/>
          </a:prstGeom>
          <a:noFill/>
        </p:spPr>
        <p:txBody>
          <a:bodyPr wrap="square" rtlCol="0">
            <a:spAutoFit/>
          </a:bodyPr>
          <a:lstStyle/>
          <a:p>
            <a:r>
              <a:rPr lang="en-GB" sz="3200" dirty="0">
                <a:solidFill>
                  <a:schemeClr val="bg1"/>
                </a:solidFill>
                <a:effectLst/>
                <a:ea typeface="Calibri" panose="020F0502020204030204" pitchFamily="34" charset="0"/>
                <a:cs typeface="Times New Roman" panose="02020603050405020304" pitchFamily="18" charset="0"/>
              </a:rPr>
              <a:t>Jesus </a:t>
            </a:r>
            <a:r>
              <a:rPr lang="en-GB" sz="3200" dirty="0">
                <a:solidFill>
                  <a:schemeClr val="bg1"/>
                </a:solidFill>
                <a:ea typeface="Calibri" panose="020F0502020204030204" pitchFamily="34" charset="0"/>
                <a:cs typeface="Times New Roman" panose="02020603050405020304" pitchFamily="18" charset="0"/>
              </a:rPr>
              <a:t>told his followers to copy his celebration of the last supper, to help them remember what he had done for them.</a:t>
            </a:r>
            <a:r>
              <a:rPr lang="en-GB" sz="3200" dirty="0">
                <a:solidFill>
                  <a:schemeClr val="bg1"/>
                </a:solidFill>
                <a:effectLst/>
                <a:ea typeface="Calibri" panose="020F0502020204030204" pitchFamily="34" charset="0"/>
                <a:cs typeface="Times New Roman" panose="02020603050405020304" pitchFamily="18" charset="0"/>
              </a:rPr>
              <a:t> He knew  remembering </a:t>
            </a:r>
            <a:r>
              <a:rPr lang="en-GB" sz="3200" dirty="0">
                <a:solidFill>
                  <a:schemeClr val="bg1"/>
                </a:solidFill>
                <a:ea typeface="Calibri" panose="020F0502020204030204" pitchFamily="34" charset="0"/>
                <a:cs typeface="Times New Roman" panose="02020603050405020304" pitchFamily="18" charset="0"/>
              </a:rPr>
              <a:t>would encourage them </a:t>
            </a:r>
            <a:r>
              <a:rPr lang="en-GB" sz="3200" dirty="0">
                <a:solidFill>
                  <a:schemeClr val="bg1"/>
                </a:solidFill>
                <a:effectLst/>
                <a:ea typeface="Calibri" panose="020F0502020204030204" pitchFamily="34" charset="0"/>
                <a:cs typeface="Times New Roman" panose="02020603050405020304" pitchFamily="18" charset="0"/>
              </a:rPr>
              <a:t>to stay strong in their walk of faith. </a:t>
            </a:r>
            <a:r>
              <a:rPr lang="en-GB" sz="3200" dirty="0">
                <a:solidFill>
                  <a:schemeClr val="bg1"/>
                </a:solidFill>
              </a:rPr>
              <a:t>To this day, every week, all over the world, Christians come together to have a sip of wine and eat a small piece of bread, to remind them of this last meal and the sacrifice Jesus made on the cross. </a:t>
            </a:r>
          </a:p>
          <a:p>
            <a:r>
              <a:rPr lang="en-GB" sz="3300" dirty="0">
                <a:solidFill>
                  <a:srgbClr val="FFFF00"/>
                </a:solidFill>
                <a:effectLst/>
                <a:ea typeface="Calibri" panose="020F0502020204030204" pitchFamily="34" charset="0"/>
                <a:cs typeface="Times New Roman" panose="02020603050405020304" pitchFamily="18" charset="0"/>
              </a:rPr>
              <a:t>Remembering things can give us encouragement too. We can remember successes we have had, things we have learnt from and the example of those we look up to.</a:t>
            </a:r>
            <a:r>
              <a:rPr lang="en-GB" sz="3300" dirty="0">
                <a:solidFill>
                  <a:srgbClr val="FFFF00"/>
                </a:solidFill>
                <a:effectLst/>
              </a:rPr>
              <a:t> </a:t>
            </a:r>
            <a:endParaRPr lang="en-GB" sz="3300" dirty="0">
              <a:solidFill>
                <a:srgbClr val="FFFF00"/>
              </a:solidFill>
              <a:cs typeface="Times New Roman" panose="02020603050405020304"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60503" y="419739"/>
            <a:ext cx="406400" cy="406400"/>
          </a:xfrm>
          <a:prstGeom prst="rect">
            <a:avLst/>
          </a:prstGeom>
        </p:spPr>
      </p:pic>
    </p:spTree>
    <p:extLst>
      <p:ext uri="{BB962C8B-B14F-4D97-AF65-F5344CB8AC3E}">
        <p14:creationId xmlns:p14="http://schemas.microsoft.com/office/powerpoint/2010/main" val="4122892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0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11989-BEAF-AD48-82A7-795A9DF38EC3}"/>
              </a:ext>
            </a:extLst>
          </p:cNvPr>
          <p:cNvSpPr/>
          <p:nvPr/>
        </p:nvSpPr>
        <p:spPr>
          <a:xfrm>
            <a:off x="479871" y="2187364"/>
            <a:ext cx="11207032" cy="4401205"/>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GB" sz="3200" dirty="0">
                <a:solidFill>
                  <a:schemeClr val="bg1"/>
                </a:solidFill>
                <a:latin typeface="Calibri" panose="020F0502020204030204" pitchFamily="34" charset="0"/>
                <a:cs typeface="Calibri" panose="020F0502020204030204" pitchFamily="34" charset="0"/>
              </a:rPr>
              <a:t>Think about all the success you’ve had this week and all the things you have learned. Can you encourage yourself by saying, ‘Well done! You did great!!’ Maybe you could make a certificate for yourself.</a:t>
            </a:r>
            <a:endParaRPr lang="en-GB" sz="12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200" dirty="0">
              <a:solidFill>
                <a:schemeClr val="bg1"/>
              </a:solidFill>
            </a:endParaRPr>
          </a:p>
          <a:p>
            <a:r>
              <a:rPr lang="en-GB" sz="3200" dirty="0">
                <a:solidFill>
                  <a:schemeClr val="bg1"/>
                </a:solidFill>
              </a:rPr>
              <a:t>or</a:t>
            </a:r>
            <a:endParaRPr lang="en-GB" sz="1200" dirty="0">
              <a:solidFill>
                <a:schemeClr val="bg1"/>
              </a:solidFill>
            </a:endParaRPr>
          </a:p>
          <a:p>
            <a:endParaRPr lang="en-GB" sz="1200" dirty="0">
              <a:solidFill>
                <a:schemeClr val="bg1"/>
              </a:solidFill>
            </a:endParaRPr>
          </a:p>
          <a:p>
            <a:pPr marL="285750" indent="-285750">
              <a:buFont typeface="Arial" panose="020B0604020202020204" pitchFamily="34" charset="0"/>
              <a:buChar char="•"/>
            </a:pPr>
            <a:r>
              <a:rPr lang="en-GB" sz="3200" dirty="0">
                <a:solidFill>
                  <a:schemeClr val="bg1"/>
                </a:solidFill>
              </a:rPr>
              <a:t>Just like Jesus encouraged his disciples its good for us to encourage each other. Today write a thank you note or card for a friend or family member to encourage them.</a:t>
            </a:r>
            <a:endParaRPr lang="en-GB" sz="3200" dirty="0">
              <a:solidFill>
                <a:schemeClr val="bg1"/>
              </a:solidFill>
              <a:cs typeface="Calibri"/>
            </a:endParaRPr>
          </a:p>
        </p:txBody>
      </p:sp>
    </p:spTree>
    <p:extLst>
      <p:ext uri="{BB962C8B-B14F-4D97-AF65-F5344CB8AC3E}">
        <p14:creationId xmlns:p14="http://schemas.microsoft.com/office/powerpoint/2010/main" val="266262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634" y="1965682"/>
            <a:ext cx="5156353" cy="4557037"/>
          </a:xfrm>
        </p:spPr>
        <p:txBody>
          <a:bodyPr>
            <a:normAutofit/>
          </a:bodyPr>
          <a:lstStyle/>
          <a:p>
            <a:r>
              <a:rPr lang="en-GB" dirty="0"/>
              <a:t>Lord Jesus,</a:t>
            </a:r>
            <a:br>
              <a:rPr lang="en-GB" dirty="0"/>
            </a:br>
            <a:r>
              <a:rPr lang="en-GB" dirty="0" smtClean="0"/>
              <a:t>just </a:t>
            </a:r>
            <a:r>
              <a:rPr lang="en-GB" dirty="0"/>
              <a:t>as you encouraged your disciples in their faith, </a:t>
            </a:r>
            <a:r>
              <a:rPr lang="en-GB" dirty="0" smtClean="0"/>
              <a:t/>
            </a:r>
            <a:br>
              <a:rPr lang="en-GB" dirty="0" smtClean="0"/>
            </a:br>
            <a:r>
              <a:rPr lang="en-GB" dirty="0" smtClean="0"/>
              <a:t>help </a:t>
            </a:r>
            <a:r>
              <a:rPr lang="en-GB" dirty="0"/>
              <a:t>me encourage my friends and family by finding time to show my appreciation for everything they do.</a:t>
            </a:r>
            <a:br>
              <a:rPr lang="en-GB" dirty="0"/>
            </a:br>
            <a:r>
              <a:rPr lang="en-GB" dirty="0"/>
              <a:t>Amen</a:t>
            </a:r>
          </a:p>
        </p:txBody>
      </p:sp>
    </p:spTree>
    <p:extLst>
      <p:ext uri="{BB962C8B-B14F-4D97-AF65-F5344CB8AC3E}">
        <p14:creationId xmlns:p14="http://schemas.microsoft.com/office/powerpoint/2010/main" val="399743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Team. For 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ahyp="http://schemas.microsoft.com/office/drawing/2018/hyperlinkcolor" xmln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ahyp="http://schemas.microsoft.com/office/drawing/2018/hyperlinkcolor" xmln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ahyp="http://schemas.microsoft.com/office/drawing/2018/hyperlinkcolor" xmln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ahyp="http://schemas.microsoft.com/office/drawing/2018/hyperlinkcolor" xmln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ahyp="http://schemas.microsoft.com/office/drawing/2018/hyperlinkcolor" xmln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31483289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2.xml><?xml version="1.0" encoding="utf-8"?>
<ds:datastoreItem xmlns:ds="http://schemas.openxmlformats.org/officeDocument/2006/customXml" ds:itemID="{0B90F1FE-9903-477F-A092-77525066CB6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f09416-ac08-49d6-afd3-25b9b32af968"/>
    <ds:schemaRef ds:uri="b6ed18a8-783b-4a81-89cd-e7f1a6e75ffa"/>
    <ds:schemaRef ds:uri="http://www.w3.org/XML/1998/namespace"/>
    <ds:schemaRef ds:uri="http://purl.org/dc/dcmitype/"/>
  </ds:schemaRefs>
</ds:datastoreItem>
</file>

<file path=customXml/itemProps3.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0/xmlns/"/>
    <ds:schemaRef ds:uri="http://www.w3.org/2001/XMLSchema"/>
    <ds:schemaRef ds:uri="48f09416-ac08-49d6-afd3-25b9b32af968"/>
    <ds:schemaRef ds:uri="b6ed18a8-783b-4a81-89cd-e7f1a6e75ff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TotalTime>
  <Words>392</Words>
  <Application>Microsoft Office PowerPoint</Application>
  <PresentationFormat>Widescreen</PresentationFormat>
  <Paragraphs>39</Paragraphs>
  <Slides>9</Slides>
  <Notes>0</Notes>
  <HiddenSlides>0</HiddenSlides>
  <MMClips>3</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9</vt:i4>
      </vt:variant>
    </vt:vector>
  </HeadingPairs>
  <TitlesOfParts>
    <vt:vector size="23" baseType="lpstr">
      <vt:lpstr>Arial</vt:lpstr>
      <vt:lpstr>Bodoni MT</vt:lpstr>
      <vt:lpstr>Calibri</vt:lpstr>
      <vt:lpstr>Calibri Light</vt:lpstr>
      <vt:lpstr>Segoe UI</vt:lpstr>
      <vt:lpstr>system-ui</vt:lpstr>
      <vt:lpstr>Times New Roman</vt:lpstr>
      <vt:lpstr>1_Custom Design</vt:lpstr>
      <vt:lpstr>5_Custom Design</vt:lpstr>
      <vt:lpstr>6_Custom Design</vt:lpstr>
      <vt:lpstr>3_Custom Design</vt:lpstr>
      <vt:lpstr>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Lord Jesus, just as you encouraged your disciples in their faith,  help me encourage my friends and family by finding time to show my appreciation for everything they do.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85</cp:revision>
  <dcterms:created xsi:type="dcterms:W3CDTF">2021-01-07T12:37:56Z</dcterms:created>
  <dcterms:modified xsi:type="dcterms:W3CDTF">2021-02-19T16:17:22Z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