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81"/>
  </p:normalViewPr>
  <p:slideViewPr>
    <p:cSldViewPr>
      <p:cViewPr varScale="1">
        <p:scale>
          <a:sx n="91" d="100"/>
          <a:sy n="91" d="100"/>
        </p:scale>
        <p:origin x="49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C2A6291E-FA18-4800-906A-0C35918D0FAA}"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A6291E-FA18-4800-906A-0C35918D0FAA}"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A6291E-FA18-4800-906A-0C35918D0FAA}"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A6291E-FA18-4800-906A-0C35918D0FAA}"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2A6291E-FA18-4800-906A-0C35918D0FAA}"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2A6291E-FA18-4800-906A-0C35918D0FAA}"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2A6291E-FA18-4800-906A-0C35918D0FAA}"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2A6291E-FA18-4800-906A-0C35918D0FAA}"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2A6291E-FA18-4800-906A-0C35918D0FAA}"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2A6291E-FA18-4800-906A-0C35918D0FAA}"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DA2DE-29DC-495B-9B19-5C0CDDEBC11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2A6291E-FA18-4800-906A-0C35918D0FAA}"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DA2DE-29DC-495B-9B19-5C0CDDEBC11C}"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2A6291E-FA18-4800-906A-0C35918D0FAA}" type="datetimeFigureOut">
              <a:rPr lang="en-GB" smtClean="0"/>
              <a:t>13/01/2021</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55DA2DE-29DC-495B-9B19-5C0CDDEBC11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404664"/>
            <a:ext cx="4606280" cy="3123778"/>
          </a:xfrm>
        </p:spPr>
        <p:txBody>
          <a:bodyPr/>
          <a:lstStyle/>
          <a:p>
            <a:endParaRPr lang="en-GB" dirty="0"/>
          </a:p>
        </p:txBody>
      </p:sp>
      <p:pic>
        <p:nvPicPr>
          <p:cNvPr id="4" name="Picture 3" descr="http://upload.wikimedia.org/wikipedia/commons/thumb/e/e7/Jansen_Dan%2Cportret_%282%29.JPG/640px-Jansen_Dan%2Cportret_%282%29.JPG"/>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66905"/>
            <a:ext cx="4968552" cy="4248472"/>
          </a:xfrm>
          <a:prstGeom prst="rect">
            <a:avLst/>
          </a:prstGeom>
          <a:noFill/>
          <a:ln>
            <a:noFill/>
          </a:ln>
        </p:spPr>
      </p:pic>
      <p:sp>
        <p:nvSpPr>
          <p:cNvPr id="7" name="TextBox 6">
            <a:extLst>
              <a:ext uri="{FF2B5EF4-FFF2-40B4-BE49-F238E27FC236}">
                <a16:creationId xmlns:a16="http://schemas.microsoft.com/office/drawing/2014/main" id="{9690C53C-ABA1-B943-9001-DF9B55B85DFB}"/>
              </a:ext>
            </a:extLst>
          </p:cNvPr>
          <p:cNvSpPr txBox="1"/>
          <p:nvPr/>
        </p:nvSpPr>
        <p:spPr>
          <a:xfrm>
            <a:off x="2771800" y="5445224"/>
            <a:ext cx="3825599" cy="369332"/>
          </a:xfrm>
          <a:prstGeom prst="rect">
            <a:avLst/>
          </a:prstGeom>
          <a:noFill/>
        </p:spPr>
        <p:txBody>
          <a:bodyPr wrap="none" rtlCol="0">
            <a:spAutoFit/>
          </a:bodyPr>
          <a:lstStyle/>
          <a:p>
            <a:r>
              <a:rPr lang="en-US" dirty="0"/>
              <a:t>Does anyone know who this is?</a:t>
            </a:r>
          </a:p>
        </p:txBody>
      </p:sp>
    </p:spTree>
    <p:extLst>
      <p:ext uri="{BB962C8B-B14F-4D97-AF65-F5344CB8AC3E}">
        <p14:creationId xmlns:p14="http://schemas.microsoft.com/office/powerpoint/2010/main" val="64044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83880" cy="1296144"/>
          </a:xfrm>
        </p:spPr>
        <p:txBody>
          <a:bodyPr>
            <a:noAutofit/>
          </a:bodyPr>
          <a:lstStyle/>
          <a:p>
            <a:pPr algn="ctr"/>
            <a:br>
              <a:rPr lang="en-GB" sz="8800" dirty="0"/>
            </a:br>
            <a:br>
              <a:rPr lang="en-GB" sz="8800" dirty="0"/>
            </a:br>
            <a:r>
              <a:rPr lang="en-GB" sz="8800" dirty="0"/>
              <a:t>1994</a:t>
            </a:r>
          </a:p>
        </p:txBody>
      </p:sp>
      <p:sp>
        <p:nvSpPr>
          <p:cNvPr id="4" name="Rectangle 3"/>
          <p:cNvSpPr/>
          <p:nvPr/>
        </p:nvSpPr>
        <p:spPr>
          <a:xfrm>
            <a:off x="755576" y="2274838"/>
            <a:ext cx="7560840" cy="2308324"/>
          </a:xfrm>
          <a:prstGeom prst="rect">
            <a:avLst/>
          </a:prstGeom>
          <a:ln w="76200">
            <a:solidFill>
              <a:srgbClr val="FFC000"/>
            </a:solidFill>
          </a:ln>
        </p:spPr>
        <p:txBody>
          <a:bodyPr wrap="square">
            <a:spAutoFit/>
          </a:bodyPr>
          <a:lstStyle/>
          <a:p>
            <a:r>
              <a:rPr lang="en-GB" sz="2400" b="1" dirty="0"/>
              <a:t>In accordance with a 1986 decision by the International Olympic Committee (IOC) to place the Summer and Winter Games on separate four-year cycles in alternating even-numbered years, the next Winter Olympics after 1992 was in 1994.</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0688"/>
            <a:ext cx="1767533" cy="130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40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83880" cy="1296144"/>
          </a:xfrm>
        </p:spPr>
        <p:txBody>
          <a:bodyPr>
            <a:noAutofit/>
          </a:bodyPr>
          <a:lstStyle/>
          <a:p>
            <a:pPr algn="ctr"/>
            <a:br>
              <a:rPr lang="en-GB" sz="8800" dirty="0"/>
            </a:br>
            <a:br>
              <a:rPr lang="en-GB" sz="8800" dirty="0"/>
            </a:br>
            <a:r>
              <a:rPr lang="en-GB" sz="8800" dirty="0"/>
              <a:t>1994</a:t>
            </a:r>
          </a:p>
        </p:txBody>
      </p:sp>
      <p:sp>
        <p:nvSpPr>
          <p:cNvPr id="4" name="Rectangle 3"/>
          <p:cNvSpPr/>
          <p:nvPr/>
        </p:nvSpPr>
        <p:spPr>
          <a:xfrm>
            <a:off x="975382" y="2263676"/>
            <a:ext cx="7560840" cy="2862322"/>
          </a:xfrm>
          <a:prstGeom prst="rect">
            <a:avLst/>
          </a:prstGeom>
          <a:ln w="76200">
            <a:solidFill>
              <a:srgbClr val="FFC000"/>
            </a:solidFill>
          </a:ln>
        </p:spPr>
        <p:txBody>
          <a:bodyPr wrap="square">
            <a:spAutoFit/>
          </a:bodyPr>
          <a:lstStyle/>
          <a:p>
            <a:r>
              <a:rPr lang="en-GB" sz="3600" b="1" dirty="0">
                <a:solidFill>
                  <a:prstClr val="black"/>
                </a:solidFill>
              </a:rPr>
              <a:t>Winter Olympics: Lillehammer, Norway.</a:t>
            </a:r>
          </a:p>
          <a:p>
            <a:endParaRPr lang="en-GB" sz="3600" b="1" dirty="0">
              <a:solidFill>
                <a:prstClr val="black"/>
              </a:solidFill>
            </a:endParaRPr>
          </a:p>
          <a:p>
            <a:endParaRPr lang="en-GB" sz="3600" b="1" dirty="0">
              <a:solidFill>
                <a:prstClr val="black"/>
              </a:solidFill>
            </a:endParaRPr>
          </a:p>
          <a:p>
            <a:r>
              <a:rPr lang="en-GB" sz="3600" b="1" dirty="0">
                <a:solidFill>
                  <a:prstClr val="black"/>
                </a:solidFill>
              </a:rPr>
              <a:t>Jansen’s last chance!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0688"/>
            <a:ext cx="1767533" cy="130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67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83880" cy="1296144"/>
          </a:xfrm>
        </p:spPr>
        <p:txBody>
          <a:bodyPr>
            <a:noAutofit/>
          </a:bodyPr>
          <a:lstStyle/>
          <a:p>
            <a:pPr algn="ctr"/>
            <a:br>
              <a:rPr lang="en-GB" sz="8800" dirty="0"/>
            </a:br>
            <a:br>
              <a:rPr lang="en-GB" sz="8800" dirty="0"/>
            </a:br>
            <a:r>
              <a:rPr lang="en-GB" sz="8800" dirty="0"/>
              <a:t>1994</a:t>
            </a:r>
          </a:p>
        </p:txBody>
      </p:sp>
      <p:sp>
        <p:nvSpPr>
          <p:cNvPr id="4" name="Rectangle 3"/>
          <p:cNvSpPr/>
          <p:nvPr/>
        </p:nvSpPr>
        <p:spPr>
          <a:xfrm>
            <a:off x="975382" y="2003794"/>
            <a:ext cx="7560840" cy="1754326"/>
          </a:xfrm>
          <a:prstGeom prst="rect">
            <a:avLst/>
          </a:prstGeom>
          <a:ln w="76200">
            <a:solidFill>
              <a:srgbClr val="FFC000"/>
            </a:solidFill>
          </a:ln>
        </p:spPr>
        <p:txBody>
          <a:bodyPr wrap="square">
            <a:spAutoFit/>
          </a:bodyPr>
          <a:lstStyle/>
          <a:p>
            <a:endParaRPr lang="en-GB" sz="3600" b="1" dirty="0">
              <a:solidFill>
                <a:prstClr val="black"/>
              </a:solidFill>
            </a:endParaRPr>
          </a:p>
          <a:p>
            <a:r>
              <a:rPr lang="en-GB" sz="3600" b="1" dirty="0">
                <a:solidFill>
                  <a:prstClr val="black"/>
                </a:solidFill>
              </a:rPr>
              <a:t>Competing in the 500m and 1000m sprints.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0688"/>
            <a:ext cx="1767533" cy="130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91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83880" cy="1296144"/>
          </a:xfrm>
        </p:spPr>
        <p:txBody>
          <a:bodyPr>
            <a:noAutofit/>
          </a:bodyPr>
          <a:lstStyle/>
          <a:p>
            <a:pPr algn="ctr"/>
            <a:br>
              <a:rPr lang="en-GB" sz="8800" dirty="0"/>
            </a:br>
            <a:br>
              <a:rPr lang="en-GB" sz="8800" dirty="0"/>
            </a:br>
            <a:r>
              <a:rPr lang="en-GB" sz="8800" dirty="0"/>
              <a:t>1994</a:t>
            </a:r>
          </a:p>
        </p:txBody>
      </p:sp>
      <p:sp>
        <p:nvSpPr>
          <p:cNvPr id="4" name="Rectangle 3"/>
          <p:cNvSpPr/>
          <p:nvPr/>
        </p:nvSpPr>
        <p:spPr>
          <a:xfrm>
            <a:off x="975382" y="2003794"/>
            <a:ext cx="7560840" cy="2862322"/>
          </a:xfrm>
          <a:prstGeom prst="rect">
            <a:avLst/>
          </a:prstGeom>
          <a:ln w="76200">
            <a:solidFill>
              <a:srgbClr val="FFC000"/>
            </a:solidFill>
          </a:ln>
        </p:spPr>
        <p:txBody>
          <a:bodyPr wrap="square">
            <a:spAutoFit/>
          </a:bodyPr>
          <a:lstStyle/>
          <a:p>
            <a:r>
              <a:rPr lang="en-GB" sz="3600" b="1" dirty="0">
                <a:solidFill>
                  <a:prstClr val="black"/>
                </a:solidFill>
              </a:rPr>
              <a:t>500m sprint: Finished eighth  </a:t>
            </a:r>
          </a:p>
          <a:p>
            <a:endParaRPr lang="en-GB" sz="3600" b="1" dirty="0">
              <a:solidFill>
                <a:prstClr val="black"/>
              </a:solidFill>
            </a:endParaRPr>
          </a:p>
          <a:p>
            <a:endParaRPr lang="en-GB" sz="3600" b="1" dirty="0">
              <a:solidFill>
                <a:prstClr val="black"/>
              </a:solidFill>
            </a:endParaRPr>
          </a:p>
          <a:p>
            <a:r>
              <a:rPr lang="en-GB" sz="3600" b="1" dirty="0">
                <a:solidFill>
                  <a:prstClr val="black"/>
                </a:solidFill>
              </a:rPr>
              <a:t>1000m sprint: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0688"/>
            <a:ext cx="1767533" cy="130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64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83880" cy="1296144"/>
          </a:xfrm>
        </p:spPr>
        <p:txBody>
          <a:bodyPr>
            <a:noAutofit/>
          </a:bodyPr>
          <a:lstStyle/>
          <a:p>
            <a:pPr algn="ctr"/>
            <a:br>
              <a:rPr lang="en-GB" sz="8800" dirty="0"/>
            </a:br>
            <a:br>
              <a:rPr lang="en-GB" sz="8800" dirty="0"/>
            </a:br>
            <a:r>
              <a:rPr lang="en-GB" sz="8800" dirty="0"/>
              <a:t>1994</a:t>
            </a:r>
          </a:p>
        </p:txBody>
      </p:sp>
      <p:sp>
        <p:nvSpPr>
          <p:cNvPr id="4" name="Rectangle 3"/>
          <p:cNvSpPr/>
          <p:nvPr/>
        </p:nvSpPr>
        <p:spPr>
          <a:xfrm>
            <a:off x="611560" y="3645024"/>
            <a:ext cx="8064896" cy="2677656"/>
          </a:xfrm>
          <a:prstGeom prst="rect">
            <a:avLst/>
          </a:prstGeom>
          <a:ln w="76200">
            <a:solidFill>
              <a:srgbClr val="FFC000"/>
            </a:solidFill>
          </a:ln>
        </p:spPr>
        <p:txBody>
          <a:bodyPr wrap="square">
            <a:spAutoFit/>
          </a:bodyPr>
          <a:lstStyle/>
          <a:p>
            <a:r>
              <a:rPr lang="en-GB" sz="2400" b="1" dirty="0">
                <a:solidFill>
                  <a:prstClr val="black"/>
                </a:solidFill>
              </a:rPr>
              <a:t>1000m sprint: Jansen defied expectations and finished first, winning his first and only Olympic medal of his career, while setting a new world record in the process. He dedicated the gold medal to his late sister, then took one final victory lap around the rink with his one-year-old daughter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99" y="620688"/>
            <a:ext cx="227363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77069"/>
            <a:ext cx="185737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42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5841" y="1843132"/>
            <a:ext cx="4572000" cy="2215991"/>
          </a:xfrm>
          <a:prstGeom prst="rect">
            <a:avLst/>
          </a:prstGeom>
          <a:ln w="57150">
            <a:solidFill>
              <a:srgbClr val="FFC000"/>
            </a:solidFill>
          </a:ln>
        </p:spPr>
        <p:txBody>
          <a:bodyPr>
            <a:spAutoFit/>
          </a:bodyPr>
          <a:lstStyle/>
          <a:p>
            <a:r>
              <a:rPr lang="en-GB" sz="2400" dirty="0"/>
              <a:t>I can accept failure, everyone fails at something. But I can't accept not trying.</a:t>
            </a:r>
          </a:p>
          <a:p>
            <a:r>
              <a:rPr lang="en-GB" sz="2400" b="1" dirty="0"/>
              <a:t>Michael Jordan</a:t>
            </a:r>
          </a:p>
          <a:p>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584666"/>
            <a:ext cx="1944216" cy="247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52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uniform&#10;&#10;Description automatically generated with medium confidence">
            <a:extLst>
              <a:ext uri="{FF2B5EF4-FFF2-40B4-BE49-F238E27FC236}">
                <a16:creationId xmlns:a16="http://schemas.microsoft.com/office/drawing/2014/main" id="{5F87045E-9DAA-214E-A39E-6B9F0C1EF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517" y="820850"/>
            <a:ext cx="6312965" cy="4193283"/>
          </a:xfrm>
          <a:prstGeom prst="rect">
            <a:avLst/>
          </a:prstGeom>
        </p:spPr>
      </p:pic>
    </p:spTree>
    <p:extLst>
      <p:ext uri="{BB962C8B-B14F-4D97-AF65-F5344CB8AC3E}">
        <p14:creationId xmlns:p14="http://schemas.microsoft.com/office/powerpoint/2010/main" val="78401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DC65289A-D4E8-7C4A-9236-5874ED377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3" y="980728"/>
            <a:ext cx="6038853" cy="3742388"/>
          </a:xfrm>
          <a:prstGeom prst="rect">
            <a:avLst/>
          </a:prstGeom>
        </p:spPr>
      </p:pic>
    </p:spTree>
    <p:extLst>
      <p:ext uri="{BB962C8B-B14F-4D97-AF65-F5344CB8AC3E}">
        <p14:creationId xmlns:p14="http://schemas.microsoft.com/office/powerpoint/2010/main" val="39966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 person, black&#10;&#10;Description automatically generated">
            <a:extLst>
              <a:ext uri="{FF2B5EF4-FFF2-40B4-BE49-F238E27FC236}">
                <a16:creationId xmlns:a16="http://schemas.microsoft.com/office/drawing/2014/main" id="{45C2BFAD-06E9-F74E-9E91-3EC1AC8CE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692696"/>
            <a:ext cx="4416152" cy="4416152"/>
          </a:xfrm>
          <a:prstGeom prst="rect">
            <a:avLst/>
          </a:prstGeom>
        </p:spPr>
      </p:pic>
    </p:spTree>
    <p:extLst>
      <p:ext uri="{BB962C8B-B14F-4D97-AF65-F5344CB8AC3E}">
        <p14:creationId xmlns:p14="http://schemas.microsoft.com/office/powerpoint/2010/main" val="245586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183880" cy="1051560"/>
          </a:xfrm>
        </p:spPr>
        <p:txBody>
          <a:bodyPr/>
          <a:lstStyle/>
          <a:p>
            <a:r>
              <a:rPr lang="en-GB" dirty="0"/>
              <a:t>Some clues to help…</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3980278" cy="264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496" y="1556792"/>
            <a:ext cx="2880320" cy="191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768390"/>
            <a:ext cx="2952329" cy="202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30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183880" cy="1584176"/>
          </a:xfrm>
        </p:spPr>
        <p:txBody>
          <a:bodyPr>
            <a:noAutofit/>
          </a:bodyPr>
          <a:lstStyle/>
          <a:p>
            <a:r>
              <a:rPr lang="en-GB" sz="2800" dirty="0"/>
              <a:t>Daniel Jansen was born June 17, 1965, in Wisconsin and is a retired American speed skater.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596" y="2780928"/>
            <a:ext cx="3096344" cy="359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79912" y="2637272"/>
            <a:ext cx="4536504"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Jansen was the youngest of nine children. Inspired by his sister Jane, he took up speed skating while growing up. He set a junior world record in the 500 metre race at the age of sixteen.</a:t>
            </a:r>
          </a:p>
        </p:txBody>
      </p:sp>
    </p:spTree>
    <p:extLst>
      <p:ext uri="{BB962C8B-B14F-4D97-AF65-F5344CB8AC3E}">
        <p14:creationId xmlns:p14="http://schemas.microsoft.com/office/powerpoint/2010/main" val="275782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183880" cy="1051560"/>
          </a:xfrm>
        </p:spPr>
        <p:txBody>
          <a:bodyPr>
            <a:noAutofit/>
          </a:bodyPr>
          <a:lstStyle/>
          <a:p>
            <a:pPr algn="ctr"/>
            <a:r>
              <a:rPr lang="en-GB" sz="7200" dirty="0"/>
              <a:t>1988</a:t>
            </a:r>
          </a:p>
        </p:txBody>
      </p:sp>
      <p:sp>
        <p:nvSpPr>
          <p:cNvPr id="4" name="Rectangle 3"/>
          <p:cNvSpPr/>
          <p:nvPr/>
        </p:nvSpPr>
        <p:spPr>
          <a:xfrm>
            <a:off x="683568" y="2780928"/>
            <a:ext cx="7776864" cy="1815882"/>
          </a:xfrm>
          <a:prstGeom prst="rect">
            <a:avLst/>
          </a:prstGeom>
          <a:ln w="76200">
            <a:solidFill>
              <a:schemeClr val="accent1"/>
            </a:solidFill>
          </a:ln>
        </p:spPr>
        <p:txBody>
          <a:bodyPr wrap="square">
            <a:spAutoFit/>
          </a:bodyPr>
          <a:lstStyle/>
          <a:p>
            <a:r>
              <a:rPr lang="en-GB" sz="2800" dirty="0"/>
              <a:t>In 1988, he became the World Sprint Champion, then he was off to the 1988 Winter Olympics where he was a favourite for the 500 and 1000 metre races.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62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49" y="942062"/>
            <a:ext cx="8183880" cy="1051560"/>
          </a:xfrm>
        </p:spPr>
        <p:txBody>
          <a:bodyPr>
            <a:noAutofit/>
          </a:bodyPr>
          <a:lstStyle/>
          <a:p>
            <a:pPr algn="ctr"/>
            <a:r>
              <a:rPr lang="en-GB" sz="4800" dirty="0"/>
              <a:t>   Devastating </a:t>
            </a:r>
            <a:br>
              <a:rPr lang="en-GB" sz="4800" dirty="0"/>
            </a:br>
            <a:r>
              <a:rPr lang="en-GB" sz="4800" dirty="0"/>
              <a:t>news!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AFFFFB57-4C66-E64A-A61A-FC73DD29E000}"/>
              </a:ext>
            </a:extLst>
          </p:cNvPr>
          <p:cNvSpPr txBox="1"/>
          <p:nvPr/>
        </p:nvSpPr>
        <p:spPr>
          <a:xfrm>
            <a:off x="954649" y="2852936"/>
            <a:ext cx="7433775" cy="1754326"/>
          </a:xfrm>
          <a:prstGeom prst="rect">
            <a:avLst/>
          </a:prstGeom>
          <a:noFill/>
        </p:spPr>
        <p:txBody>
          <a:bodyPr wrap="square" rtlCol="0">
            <a:spAutoFit/>
          </a:bodyPr>
          <a:lstStyle/>
          <a:p>
            <a:r>
              <a:rPr lang="en-GB" dirty="0"/>
              <a:t>The day of the 500m event, Jansen was informed that his 27-year-old sister had sadly passed away. He went on to compete in the race that afternoon but fell in the first turn. Four days later in the 1000 metre event, he began with record-breaking speed but fell again, just past the 800 metre mark. </a:t>
            </a:r>
          </a:p>
          <a:p>
            <a:endParaRPr lang="en-US" dirty="0"/>
          </a:p>
        </p:txBody>
      </p:sp>
    </p:spTree>
    <p:extLst>
      <p:ext uri="{BB962C8B-B14F-4D97-AF65-F5344CB8AC3E}">
        <p14:creationId xmlns:p14="http://schemas.microsoft.com/office/powerpoint/2010/main" val="32307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49" y="942062"/>
            <a:ext cx="8183880" cy="1051560"/>
          </a:xfrm>
        </p:spPr>
        <p:txBody>
          <a:bodyPr>
            <a:noAutofit/>
          </a:bodyPr>
          <a:lstStyle/>
          <a:p>
            <a:pPr algn="ctr"/>
            <a:r>
              <a:rPr lang="en-GB" sz="4800" dirty="0"/>
              <a:t>   Devastating </a:t>
            </a:r>
            <a:br>
              <a:rPr lang="en-GB" sz="4800" dirty="0"/>
            </a:br>
            <a:r>
              <a:rPr lang="en-GB" sz="4800" dirty="0"/>
              <a:t>news!</a:t>
            </a:r>
          </a:p>
        </p:txBody>
      </p:sp>
      <p:sp>
        <p:nvSpPr>
          <p:cNvPr id="4" name="Rectangle 3"/>
          <p:cNvSpPr/>
          <p:nvPr/>
        </p:nvSpPr>
        <p:spPr>
          <a:xfrm>
            <a:off x="509286" y="3140968"/>
            <a:ext cx="7776864" cy="1815882"/>
          </a:xfrm>
          <a:prstGeom prst="rect">
            <a:avLst/>
          </a:prstGeom>
          <a:ln w="76200">
            <a:solidFill>
              <a:schemeClr val="accent1"/>
            </a:solidFill>
          </a:ln>
        </p:spPr>
        <p:txBody>
          <a:bodyPr wrap="square">
            <a:spAutoFit/>
          </a:bodyPr>
          <a:lstStyle/>
          <a:p>
            <a:r>
              <a:rPr lang="en-GB" sz="2800" dirty="0"/>
              <a:t>Jansen left the 1988 Olympics with no medals but became the recipient of the U.S. Olympic Spirit Award for his valiant efforts through tragedy.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40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717032"/>
            <a:ext cx="8316416" cy="1728192"/>
          </a:xfrm>
        </p:spPr>
        <p:txBody>
          <a:bodyPr>
            <a:noAutofit/>
          </a:bodyPr>
          <a:lstStyle/>
          <a:p>
            <a:r>
              <a:rPr lang="en-GB" sz="4800" dirty="0"/>
              <a:t>  </a:t>
            </a:r>
            <a:br>
              <a:rPr lang="en-GB" sz="4800" dirty="0"/>
            </a:br>
            <a:br>
              <a:rPr lang="en-GB" sz="4800" dirty="0"/>
            </a:br>
            <a:br>
              <a:rPr lang="en-GB" sz="4800" dirty="0"/>
            </a:br>
            <a:br>
              <a:rPr lang="en-GB" sz="4800" dirty="0"/>
            </a:br>
            <a:br>
              <a:rPr lang="en-GB" sz="4800" dirty="0"/>
            </a:br>
            <a:br>
              <a:rPr lang="en-GB" sz="4800" dirty="0"/>
            </a:br>
            <a:r>
              <a:rPr lang="en-GB" sz="9600" dirty="0"/>
              <a:t>Did he</a:t>
            </a:r>
            <a:br>
              <a:rPr lang="en-GB" sz="9600" dirty="0"/>
            </a:br>
            <a:r>
              <a:rPr lang="en-GB" sz="9600" dirty="0"/>
              <a:t> give up?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12" y="548680"/>
            <a:ext cx="3388791" cy="184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49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183880" cy="1051560"/>
          </a:xfrm>
        </p:spPr>
        <p:txBody>
          <a:bodyPr>
            <a:noAutofit/>
          </a:bodyPr>
          <a:lstStyle/>
          <a:p>
            <a:pPr algn="ctr"/>
            <a:r>
              <a:rPr lang="en-GB" sz="9600" dirty="0"/>
              <a:t>1992</a:t>
            </a:r>
          </a:p>
        </p:txBody>
      </p:sp>
      <p:sp>
        <p:nvSpPr>
          <p:cNvPr id="4" name="Rectangle 3"/>
          <p:cNvSpPr/>
          <p:nvPr/>
        </p:nvSpPr>
        <p:spPr>
          <a:xfrm>
            <a:off x="1115616" y="2060848"/>
            <a:ext cx="7128792" cy="3416320"/>
          </a:xfrm>
          <a:prstGeom prst="rect">
            <a:avLst/>
          </a:prstGeom>
        </p:spPr>
        <p:txBody>
          <a:bodyPr wrap="square">
            <a:spAutoFit/>
          </a:bodyPr>
          <a:lstStyle/>
          <a:p>
            <a:r>
              <a:rPr lang="en-GB" sz="3600" dirty="0"/>
              <a:t>In the 1992 Winter Olympics in Albertville, France. Jansen finished fourth in the 500 metres and twenty-sixth in the 1000 metres, and left the games with no medals.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16434"/>
            <a:ext cx="2276192" cy="124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56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717032"/>
            <a:ext cx="8316416" cy="1728192"/>
          </a:xfrm>
        </p:spPr>
        <p:txBody>
          <a:bodyPr>
            <a:noAutofit/>
          </a:bodyPr>
          <a:lstStyle/>
          <a:p>
            <a:r>
              <a:rPr lang="en-GB" sz="4800" dirty="0"/>
              <a:t>  </a:t>
            </a:r>
            <a:br>
              <a:rPr lang="en-GB" sz="4800" dirty="0"/>
            </a:br>
            <a:br>
              <a:rPr lang="en-GB" sz="4800" dirty="0"/>
            </a:br>
            <a:br>
              <a:rPr lang="en-GB" sz="4800" dirty="0"/>
            </a:br>
            <a:br>
              <a:rPr lang="en-GB" sz="4800" dirty="0"/>
            </a:br>
            <a:br>
              <a:rPr lang="en-GB" sz="4800" dirty="0"/>
            </a:br>
            <a:br>
              <a:rPr lang="en-GB" sz="4800" dirty="0"/>
            </a:br>
            <a:r>
              <a:rPr lang="en-GB" sz="9600" dirty="0"/>
              <a:t>Did he</a:t>
            </a:r>
            <a:br>
              <a:rPr lang="en-GB" sz="9600" dirty="0"/>
            </a:br>
            <a:r>
              <a:rPr lang="en-GB" sz="9600" dirty="0"/>
              <a:t> give up?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12" y="548680"/>
            <a:ext cx="3388791" cy="184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84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114</TotalTime>
  <Words>420</Words>
  <Application>Microsoft Macintosh PowerPoint</Application>
  <PresentationFormat>On-screen Show (4:3)</PresentationFormat>
  <Paragraphs>33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Verdana</vt:lpstr>
      <vt:lpstr>Wingdings 2</vt:lpstr>
      <vt:lpstr>Aspect</vt:lpstr>
      <vt:lpstr>PowerPoint Presentation</vt:lpstr>
      <vt:lpstr>Some clues to help…</vt:lpstr>
      <vt:lpstr>Daniel Jansen was born June 17, 1965, in Wisconsin and is a retired American speed skater.</vt:lpstr>
      <vt:lpstr>1988</vt:lpstr>
      <vt:lpstr>   Devastating  news!</vt:lpstr>
      <vt:lpstr>   Devastating  news!</vt:lpstr>
      <vt:lpstr>        Did he  give up?</vt:lpstr>
      <vt:lpstr>1992</vt:lpstr>
      <vt:lpstr>        Did he  give up?</vt:lpstr>
      <vt:lpstr>  1994</vt:lpstr>
      <vt:lpstr>  1994</vt:lpstr>
      <vt:lpstr>  1994</vt:lpstr>
      <vt:lpstr>  1994</vt:lpstr>
      <vt:lpstr>  1994</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Headteacher Grewelthorpe and Fountains CofE Primary Schools</cp:lastModifiedBy>
  <cp:revision>10</cp:revision>
  <dcterms:created xsi:type="dcterms:W3CDTF">2014-10-08T18:47:06Z</dcterms:created>
  <dcterms:modified xsi:type="dcterms:W3CDTF">2021-01-13T11:07:19Z</dcterms:modified>
</cp:coreProperties>
</file>