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7" r:id="rId4"/>
  </p:sldMasterIdLst>
  <p:notesMasterIdLst>
    <p:notesMasterId r:id="rId13"/>
  </p:notesMasterIdLst>
  <p:sldIdLst>
    <p:sldId id="294" r:id="rId5"/>
    <p:sldId id="295" r:id="rId6"/>
    <p:sldId id="297" r:id="rId7"/>
    <p:sldId id="298" r:id="rId8"/>
    <p:sldId id="291" r:id="rId9"/>
    <p:sldId id="292" r:id="rId10"/>
    <p:sldId id="293" r:id="rId11"/>
    <p:sldId id="300" r:id="rId12"/>
  </p:sldIdLst>
  <p:sldSz cx="11879263" cy="6840538"/>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2B90"/>
    <a:srgbClr val="BC32A8"/>
    <a:srgbClr val="FDA1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BB7DE4-7307-794A-6432-954A050B7E46}" v="11" dt="2020-11-17T10:37:42.288"/>
  </p1510:revLst>
</p1510:revInfo>
</file>

<file path=ppt/tableStyles.xml><?xml version="1.0" encoding="utf-8"?>
<a:tblStyleLst xmlns:a="http://schemas.openxmlformats.org/drawingml/2006/main" def="{82DB4CD4-FC6E-4DE8-8EF2-0C750C4EC98B}">
  <a:tblStyle styleId="{82DB4CD4-FC6E-4DE8-8EF2-0C750C4EC98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620"/>
  </p:normalViewPr>
  <p:slideViewPr>
    <p:cSldViewPr snapToGrid="0" snapToObjects="1">
      <p:cViewPr varScale="1">
        <p:scale>
          <a:sx n="83" d="100"/>
          <a:sy n="83" d="100"/>
        </p:scale>
        <p:origin x="2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 Talbot" userId="S::lee.talbot@leeds.anglican.org::6a3ba24f-6a80-4f7b-8a19-0284547f3ba0" providerId="AD" clId="Web-{9ABB7DE4-7307-794A-6432-954A050B7E46}"/>
    <pc:docChg chg="modSld">
      <pc:chgData name="Lee Talbot" userId="S::lee.talbot@leeds.anglican.org::6a3ba24f-6a80-4f7b-8a19-0284547f3ba0" providerId="AD" clId="Web-{9ABB7DE4-7307-794A-6432-954A050B7E46}" dt="2020-11-17T10:37:42.288" v="10" actId="1076"/>
      <pc:docMkLst>
        <pc:docMk/>
      </pc:docMkLst>
      <pc:sldChg chg="modSp">
        <pc:chgData name="Lee Talbot" userId="S::lee.talbot@leeds.anglican.org::6a3ba24f-6a80-4f7b-8a19-0284547f3ba0" providerId="AD" clId="Web-{9ABB7DE4-7307-794A-6432-954A050B7E46}" dt="2020-11-17T10:37:42.288" v="10" actId="1076"/>
        <pc:sldMkLst>
          <pc:docMk/>
          <pc:sldMk cId="2279395566" sldId="300"/>
        </pc:sldMkLst>
        <pc:spChg chg="mod">
          <ac:chgData name="Lee Talbot" userId="S::lee.talbot@leeds.anglican.org::6a3ba24f-6a80-4f7b-8a19-0284547f3ba0" providerId="AD" clId="Web-{9ABB7DE4-7307-794A-6432-954A050B7E46}" dt="2020-11-17T10:37:42.288" v="10" actId="1076"/>
          <ac:spMkLst>
            <pc:docMk/>
            <pc:sldMk cId="2279395566" sldId="300"/>
            <ac:spMk id="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50850" y="685800"/>
            <a:ext cx="595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9:notes"/>
          <p:cNvSpPr>
            <a:spLocks noGrp="1" noRot="1" noChangeAspect="1"/>
          </p:cNvSpPr>
          <p:nvPr>
            <p:ph type="sldImg" idx="2"/>
          </p:nvPr>
        </p:nvSpPr>
        <p:spPr>
          <a:xfrm>
            <a:off x="450850" y="685800"/>
            <a:ext cx="595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6786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9:notes"/>
          <p:cNvSpPr>
            <a:spLocks noGrp="1" noRot="1" noChangeAspect="1"/>
          </p:cNvSpPr>
          <p:nvPr>
            <p:ph type="sldImg" idx="2"/>
          </p:nvPr>
        </p:nvSpPr>
        <p:spPr>
          <a:xfrm>
            <a:off x="450850" y="685800"/>
            <a:ext cx="595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5553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9:notes"/>
          <p:cNvSpPr>
            <a:spLocks noGrp="1" noRot="1" noChangeAspect="1"/>
          </p:cNvSpPr>
          <p:nvPr>
            <p:ph type="sldImg" idx="2"/>
          </p:nvPr>
        </p:nvSpPr>
        <p:spPr>
          <a:xfrm>
            <a:off x="450850" y="685800"/>
            <a:ext cx="595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7046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9:notes"/>
          <p:cNvSpPr>
            <a:spLocks noGrp="1" noRot="1" noChangeAspect="1"/>
          </p:cNvSpPr>
          <p:nvPr>
            <p:ph type="sldImg" idx="2"/>
          </p:nvPr>
        </p:nvSpPr>
        <p:spPr>
          <a:xfrm>
            <a:off x="450850" y="685800"/>
            <a:ext cx="595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2659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97"/>
        <p:cNvGrpSpPr/>
        <p:nvPr/>
      </p:nvGrpSpPr>
      <p:grpSpPr>
        <a:xfrm>
          <a:off x="0" y="0"/>
          <a:ext cx="0" cy="0"/>
          <a:chOff x="0" y="0"/>
          <a:chExt cx="0" cy="0"/>
        </a:xfrm>
      </p:grpSpPr>
      <p:sp>
        <p:nvSpPr>
          <p:cNvPr id="98" name="Google Shape;98;p4"/>
          <p:cNvSpPr txBox="1">
            <a:spLocks noGrp="1"/>
          </p:cNvSpPr>
          <p:nvPr>
            <p:ph type="body" idx="1"/>
          </p:nvPr>
        </p:nvSpPr>
        <p:spPr>
          <a:xfrm>
            <a:off x="2964457" y="2875061"/>
            <a:ext cx="5950154" cy="1090416"/>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Clr>
                <a:srgbClr val="DCB9E3"/>
              </a:buClr>
              <a:buSzPts val="2400"/>
              <a:buChar char="❄"/>
              <a:defRPr sz="2400" i="1">
                <a:solidFill>
                  <a:srgbClr val="DCB9E3"/>
                </a:solidFill>
              </a:defRPr>
            </a:lvl1pPr>
            <a:lvl2pPr marL="914400" lvl="1" indent="-381000" algn="ctr" rtl="0">
              <a:spcBef>
                <a:spcPts val="0"/>
              </a:spcBef>
              <a:spcAft>
                <a:spcPts val="0"/>
              </a:spcAft>
              <a:buClr>
                <a:srgbClr val="DCB9E3"/>
              </a:buClr>
              <a:buSzPts val="2400"/>
              <a:buChar char="★"/>
              <a:defRPr sz="2400" i="1">
                <a:solidFill>
                  <a:srgbClr val="DCB9E3"/>
                </a:solidFill>
              </a:defRPr>
            </a:lvl2pPr>
            <a:lvl3pPr marL="1371600" lvl="2" indent="-381000" algn="ctr" rtl="0">
              <a:spcBef>
                <a:spcPts val="0"/>
              </a:spcBef>
              <a:spcAft>
                <a:spcPts val="0"/>
              </a:spcAft>
              <a:buClr>
                <a:srgbClr val="DCB9E3"/>
              </a:buClr>
              <a:buSzPts val="2400"/>
              <a:buChar char="■"/>
              <a:defRPr sz="2400" i="1">
                <a:solidFill>
                  <a:srgbClr val="DCB9E3"/>
                </a:solidFill>
              </a:defRPr>
            </a:lvl3pPr>
            <a:lvl4pPr marL="1828800" lvl="3" indent="-381000" algn="ctr" rtl="0">
              <a:spcBef>
                <a:spcPts val="0"/>
              </a:spcBef>
              <a:spcAft>
                <a:spcPts val="0"/>
              </a:spcAft>
              <a:buClr>
                <a:srgbClr val="DCB9E3"/>
              </a:buClr>
              <a:buSzPts val="2400"/>
              <a:buChar char="●"/>
              <a:defRPr sz="2400" i="1">
                <a:solidFill>
                  <a:srgbClr val="DCB9E3"/>
                </a:solidFill>
              </a:defRPr>
            </a:lvl4pPr>
            <a:lvl5pPr marL="2286000" lvl="4" indent="-381000" algn="ctr" rtl="0">
              <a:spcBef>
                <a:spcPts val="0"/>
              </a:spcBef>
              <a:spcAft>
                <a:spcPts val="0"/>
              </a:spcAft>
              <a:buClr>
                <a:srgbClr val="DCB9E3"/>
              </a:buClr>
              <a:buSzPts val="2400"/>
              <a:buChar char="○"/>
              <a:defRPr sz="2400" i="1">
                <a:solidFill>
                  <a:srgbClr val="DCB9E3"/>
                </a:solidFill>
              </a:defRPr>
            </a:lvl5pPr>
            <a:lvl6pPr marL="2743200" lvl="5" indent="-381000" algn="ctr" rtl="0">
              <a:spcBef>
                <a:spcPts val="0"/>
              </a:spcBef>
              <a:spcAft>
                <a:spcPts val="0"/>
              </a:spcAft>
              <a:buClr>
                <a:srgbClr val="DCB9E3"/>
              </a:buClr>
              <a:buSzPts val="2400"/>
              <a:buChar char="■"/>
              <a:defRPr sz="2400" i="1">
                <a:solidFill>
                  <a:srgbClr val="DCB9E3"/>
                </a:solidFill>
              </a:defRPr>
            </a:lvl6pPr>
            <a:lvl7pPr marL="3200400" lvl="6" indent="-381000" algn="ctr" rtl="0">
              <a:spcBef>
                <a:spcPts val="0"/>
              </a:spcBef>
              <a:spcAft>
                <a:spcPts val="0"/>
              </a:spcAft>
              <a:buClr>
                <a:srgbClr val="DCB9E3"/>
              </a:buClr>
              <a:buSzPts val="2400"/>
              <a:buChar char="●"/>
              <a:defRPr sz="2400" i="1">
                <a:solidFill>
                  <a:srgbClr val="DCB9E3"/>
                </a:solidFill>
              </a:defRPr>
            </a:lvl7pPr>
            <a:lvl8pPr marL="3657600" lvl="7" indent="-381000" algn="ctr" rtl="0">
              <a:spcBef>
                <a:spcPts val="0"/>
              </a:spcBef>
              <a:spcAft>
                <a:spcPts val="0"/>
              </a:spcAft>
              <a:buClr>
                <a:srgbClr val="DCB9E3"/>
              </a:buClr>
              <a:buSzPts val="2400"/>
              <a:buChar char="○"/>
              <a:defRPr sz="2400" i="1">
                <a:solidFill>
                  <a:srgbClr val="DCB9E3"/>
                </a:solidFill>
              </a:defRPr>
            </a:lvl8pPr>
            <a:lvl9pPr marL="4114800" lvl="8" indent="-381000" algn="ctr">
              <a:spcBef>
                <a:spcPts val="0"/>
              </a:spcBef>
              <a:spcAft>
                <a:spcPts val="0"/>
              </a:spcAft>
              <a:buClr>
                <a:srgbClr val="DCB9E3"/>
              </a:buClr>
              <a:buSzPts val="2400"/>
              <a:buChar char="■"/>
              <a:defRPr sz="2400" i="1">
                <a:solidFill>
                  <a:srgbClr val="DCB9E3"/>
                </a:solidFill>
              </a:defRPr>
            </a:lvl9pPr>
          </a:lstStyle>
          <a:p>
            <a:endParaRPr/>
          </a:p>
        </p:txBody>
      </p:sp>
      <p:sp>
        <p:nvSpPr>
          <p:cNvPr id="99" name="Google Shape;99;p4"/>
          <p:cNvSpPr txBox="1">
            <a:spLocks noGrp="1"/>
          </p:cNvSpPr>
          <p:nvPr>
            <p:ph type="sldNum" idx="12"/>
          </p:nvPr>
        </p:nvSpPr>
        <p:spPr>
          <a:xfrm>
            <a:off x="5583215" y="6317009"/>
            <a:ext cx="712834" cy="523464"/>
          </a:xfrm>
          <a:prstGeom prst="rect">
            <a:avLst/>
          </a:prstGeom>
        </p:spPr>
        <p:txBody>
          <a:bodyPr spcFirstLastPara="1" wrap="square" lIns="91425" tIns="91425" rIns="91425" bIns="91425" anchor="t" anchorCtr="0">
            <a:noAutofit/>
          </a:bodyPr>
          <a:lstStyle>
            <a:lvl1pPr lvl="0">
              <a:buNone/>
              <a:defRPr>
                <a:solidFill>
                  <a:srgbClr val="DCB9E3"/>
                </a:solidFill>
              </a:defRPr>
            </a:lvl1pPr>
            <a:lvl2pPr lvl="1">
              <a:buNone/>
              <a:defRPr>
                <a:solidFill>
                  <a:srgbClr val="DCB9E3"/>
                </a:solidFill>
              </a:defRPr>
            </a:lvl2pPr>
            <a:lvl3pPr lvl="2">
              <a:buNone/>
              <a:defRPr>
                <a:solidFill>
                  <a:srgbClr val="DCB9E3"/>
                </a:solidFill>
              </a:defRPr>
            </a:lvl3pPr>
            <a:lvl4pPr lvl="3">
              <a:buNone/>
              <a:defRPr>
                <a:solidFill>
                  <a:srgbClr val="DCB9E3"/>
                </a:solidFill>
              </a:defRPr>
            </a:lvl4pPr>
            <a:lvl5pPr lvl="4">
              <a:buNone/>
              <a:defRPr>
                <a:solidFill>
                  <a:srgbClr val="DCB9E3"/>
                </a:solidFill>
              </a:defRPr>
            </a:lvl5pPr>
            <a:lvl6pPr lvl="5">
              <a:buNone/>
              <a:defRPr>
                <a:solidFill>
                  <a:srgbClr val="DCB9E3"/>
                </a:solidFill>
              </a:defRPr>
            </a:lvl6pPr>
            <a:lvl7pPr lvl="6">
              <a:buNone/>
              <a:defRPr>
                <a:solidFill>
                  <a:srgbClr val="DCB9E3"/>
                </a:solidFill>
              </a:defRPr>
            </a:lvl7pPr>
            <a:lvl8pPr lvl="7">
              <a:buNone/>
              <a:defRPr>
                <a:solidFill>
                  <a:srgbClr val="DCB9E3"/>
                </a:solidFill>
              </a:defRPr>
            </a:lvl8pPr>
            <a:lvl9pPr lvl="8">
              <a:buNone/>
              <a:defRPr>
                <a:solidFill>
                  <a:srgbClr val="DCB9E3"/>
                </a:solidFill>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6"/>
        <p:cNvGrpSpPr/>
        <p:nvPr/>
      </p:nvGrpSpPr>
      <p:grpSpPr>
        <a:xfrm>
          <a:off x="0" y="0"/>
          <a:ext cx="0" cy="0"/>
          <a:chOff x="0" y="0"/>
          <a:chExt cx="0" cy="0"/>
        </a:xfrm>
      </p:grpSpPr>
      <p:sp>
        <p:nvSpPr>
          <p:cNvPr id="147" name="Google Shape;147;p10"/>
          <p:cNvSpPr txBox="1">
            <a:spLocks noGrp="1"/>
          </p:cNvSpPr>
          <p:nvPr>
            <p:ph type="sldNum" idx="12"/>
          </p:nvPr>
        </p:nvSpPr>
        <p:spPr>
          <a:xfrm>
            <a:off x="5583215" y="6317009"/>
            <a:ext cx="712834" cy="523464"/>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flip="none" rotWithShape="1">
          <a:gsLst>
            <a:gs pos="0">
              <a:srgbClr val="FDA1EB"/>
            </a:gs>
            <a:gs pos="83000">
              <a:srgbClr val="A12B90"/>
            </a:gs>
          </a:gsLst>
          <a:lin ang="5400012" scaled="0"/>
          <a:tileRect/>
        </a:gradFill>
        <a:effectLst/>
      </p:bgPr>
    </p:bg>
    <p:spTree>
      <p:nvGrpSpPr>
        <p:cNvPr id="1" name="Shape 5"/>
        <p:cNvGrpSpPr/>
        <p:nvPr/>
      </p:nvGrpSpPr>
      <p:grpSpPr>
        <a:xfrm>
          <a:off x="0" y="0"/>
          <a:ext cx="0" cy="0"/>
          <a:chOff x="0" y="0"/>
          <a:chExt cx="0" cy="0"/>
        </a:xfrm>
      </p:grpSpPr>
      <p:sp>
        <p:nvSpPr>
          <p:cNvPr id="6" name="Google Shape;6;p1"/>
          <p:cNvSpPr/>
          <p:nvPr/>
        </p:nvSpPr>
        <p:spPr>
          <a:xfrm>
            <a:off x="-230764" y="3681871"/>
            <a:ext cx="728034" cy="745297"/>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7" name="Google Shape;7;p1"/>
          <p:cNvSpPr/>
          <p:nvPr/>
        </p:nvSpPr>
        <p:spPr>
          <a:xfrm>
            <a:off x="503089" y="2627792"/>
            <a:ext cx="871068" cy="891724"/>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8" name="Google Shape;8;p1"/>
          <p:cNvSpPr/>
          <p:nvPr/>
        </p:nvSpPr>
        <p:spPr>
          <a:xfrm>
            <a:off x="1274708" y="-453177"/>
            <a:ext cx="2686865" cy="2750579"/>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9" name="Google Shape;9;p1"/>
          <p:cNvSpPr/>
          <p:nvPr/>
        </p:nvSpPr>
        <p:spPr>
          <a:xfrm>
            <a:off x="-67945" y="4407216"/>
            <a:ext cx="2481472" cy="2540315"/>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10" name="Google Shape;10;p1"/>
          <p:cNvSpPr/>
          <p:nvPr/>
        </p:nvSpPr>
        <p:spPr>
          <a:xfrm>
            <a:off x="3724482" y="5732184"/>
            <a:ext cx="871068" cy="891724"/>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11" name="Google Shape;11;p1"/>
          <p:cNvSpPr/>
          <p:nvPr/>
        </p:nvSpPr>
        <p:spPr>
          <a:xfrm>
            <a:off x="7818469" y="5492346"/>
            <a:ext cx="2686865" cy="2750579"/>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12" name="Google Shape;12;p1"/>
          <p:cNvSpPr/>
          <p:nvPr/>
        </p:nvSpPr>
        <p:spPr>
          <a:xfrm>
            <a:off x="10808973" y="3232282"/>
            <a:ext cx="2611645" cy="2673575"/>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13" name="Google Shape;13;p1"/>
          <p:cNvSpPr/>
          <p:nvPr/>
        </p:nvSpPr>
        <p:spPr>
          <a:xfrm>
            <a:off x="9708803" y="4569668"/>
            <a:ext cx="871068" cy="891724"/>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14" name="Google Shape;14;p1"/>
          <p:cNvSpPr/>
          <p:nvPr/>
        </p:nvSpPr>
        <p:spPr>
          <a:xfrm>
            <a:off x="9601040" y="-94425"/>
            <a:ext cx="2481472" cy="2540315"/>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15" name="Google Shape;15;p1"/>
          <p:cNvSpPr/>
          <p:nvPr/>
        </p:nvSpPr>
        <p:spPr>
          <a:xfrm>
            <a:off x="694743" y="-433919"/>
            <a:ext cx="728034" cy="745297"/>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34"/>
              <a:t> </a:t>
            </a:r>
            <a:endParaRPr sz="1834"/>
          </a:p>
        </p:txBody>
      </p:sp>
      <p:sp>
        <p:nvSpPr>
          <p:cNvPr id="16" name="Google Shape;16;p1"/>
          <p:cNvSpPr/>
          <p:nvPr/>
        </p:nvSpPr>
        <p:spPr>
          <a:xfrm>
            <a:off x="6519467" y="-1232055"/>
            <a:ext cx="1849704" cy="1893566"/>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17" name="Google Shape;17;p1"/>
          <p:cNvSpPr/>
          <p:nvPr/>
        </p:nvSpPr>
        <p:spPr>
          <a:xfrm>
            <a:off x="6376627" y="195002"/>
            <a:ext cx="871068" cy="891724"/>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18" name="Google Shape;18;p1"/>
          <p:cNvSpPr/>
          <p:nvPr/>
        </p:nvSpPr>
        <p:spPr>
          <a:xfrm>
            <a:off x="526507" y="868547"/>
            <a:ext cx="1460354" cy="1494984"/>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19" name="Google Shape;19;p1"/>
          <p:cNvSpPr/>
          <p:nvPr/>
        </p:nvSpPr>
        <p:spPr>
          <a:xfrm>
            <a:off x="948791" y="3574747"/>
            <a:ext cx="1670034" cy="1709636"/>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20" name="Google Shape;20;p1"/>
          <p:cNvSpPr/>
          <p:nvPr/>
        </p:nvSpPr>
        <p:spPr>
          <a:xfrm>
            <a:off x="3059066" y="6114525"/>
            <a:ext cx="1196890" cy="1225272"/>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21" name="Google Shape;21;p1"/>
          <p:cNvSpPr/>
          <p:nvPr/>
        </p:nvSpPr>
        <p:spPr>
          <a:xfrm>
            <a:off x="7055521" y="5839227"/>
            <a:ext cx="1734341" cy="1775867"/>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22" name="Google Shape;22;p1"/>
          <p:cNvSpPr/>
          <p:nvPr/>
        </p:nvSpPr>
        <p:spPr>
          <a:xfrm>
            <a:off x="10505204" y="2866915"/>
            <a:ext cx="1670034" cy="1709636"/>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23" name="Google Shape;23;p1"/>
          <p:cNvSpPr/>
          <p:nvPr/>
        </p:nvSpPr>
        <p:spPr>
          <a:xfrm>
            <a:off x="11318201" y="1484643"/>
            <a:ext cx="807540" cy="82669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24" name="Google Shape;24;p1"/>
          <p:cNvSpPr/>
          <p:nvPr/>
        </p:nvSpPr>
        <p:spPr>
          <a:xfrm>
            <a:off x="8703600" y="174622"/>
            <a:ext cx="1460354" cy="1494984"/>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25" name="Google Shape;25;p1"/>
          <p:cNvSpPr/>
          <p:nvPr/>
        </p:nvSpPr>
        <p:spPr>
          <a:xfrm>
            <a:off x="-32" y="0"/>
            <a:ext cx="11879263" cy="6840538"/>
          </a:xfrm>
          <a:prstGeom prst="rect">
            <a:avLst/>
          </a:prstGeom>
          <a:gradFill>
            <a:gsLst>
              <a:gs pos="0">
                <a:srgbClr val="000000">
                  <a:alpha val="0"/>
                </a:srgbClr>
              </a:gs>
              <a:gs pos="100000">
                <a:srgbClr val="000000">
                  <a:alpha val="29803"/>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6" name="Google Shape;26;p1"/>
          <p:cNvGrpSpPr/>
          <p:nvPr/>
        </p:nvGrpSpPr>
        <p:grpSpPr>
          <a:xfrm>
            <a:off x="336508" y="230811"/>
            <a:ext cx="11274192" cy="6351320"/>
            <a:chOff x="259025" y="173550"/>
            <a:chExt cx="8678250" cy="4775650"/>
          </a:xfrm>
        </p:grpSpPr>
        <p:sp>
          <p:nvSpPr>
            <p:cNvPr id="27" name="Google Shape;27;p1"/>
            <p:cNvSpPr/>
            <p:nvPr/>
          </p:nvSpPr>
          <p:spPr>
            <a:xfrm>
              <a:off x="259025" y="259275"/>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28" name="Google Shape;28;p1"/>
            <p:cNvSpPr/>
            <p:nvPr/>
          </p:nvSpPr>
          <p:spPr>
            <a:xfrm>
              <a:off x="948250" y="2072025"/>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29" name="Google Shape;29;p1"/>
            <p:cNvSpPr/>
            <p:nvPr/>
          </p:nvSpPr>
          <p:spPr>
            <a:xfrm>
              <a:off x="948250" y="4583625"/>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30" name="Google Shape;30;p1"/>
            <p:cNvSpPr/>
            <p:nvPr/>
          </p:nvSpPr>
          <p:spPr>
            <a:xfrm>
              <a:off x="3392750" y="4536000"/>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31" name="Google Shape;31;p1"/>
            <p:cNvSpPr/>
            <p:nvPr/>
          </p:nvSpPr>
          <p:spPr>
            <a:xfrm>
              <a:off x="7688525" y="4275525"/>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32" name="Google Shape;32;p1"/>
            <p:cNvSpPr/>
            <p:nvPr/>
          </p:nvSpPr>
          <p:spPr>
            <a:xfrm>
              <a:off x="6097850" y="173550"/>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33" name="Google Shape;33;p1"/>
            <p:cNvSpPr/>
            <p:nvPr/>
          </p:nvSpPr>
          <p:spPr>
            <a:xfrm>
              <a:off x="8107625" y="1641450"/>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34" name="Google Shape;34;p1"/>
            <p:cNvSpPr/>
            <p:nvPr/>
          </p:nvSpPr>
          <p:spPr>
            <a:xfrm>
              <a:off x="8402900" y="4140563"/>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35" name="Google Shape;35;p1"/>
            <p:cNvSpPr/>
            <p:nvPr/>
          </p:nvSpPr>
          <p:spPr>
            <a:xfrm>
              <a:off x="773375" y="19525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36" name="Google Shape;36;p1"/>
            <p:cNvSpPr/>
            <p:nvPr/>
          </p:nvSpPr>
          <p:spPr>
            <a:xfrm>
              <a:off x="338375" y="25284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37" name="Google Shape;37;p1"/>
            <p:cNvSpPr/>
            <p:nvPr/>
          </p:nvSpPr>
          <p:spPr>
            <a:xfrm>
              <a:off x="686675" y="33862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38" name="Google Shape;38;p1"/>
            <p:cNvSpPr/>
            <p:nvPr/>
          </p:nvSpPr>
          <p:spPr>
            <a:xfrm>
              <a:off x="1478125" y="466297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39" name="Google Shape;39;p1"/>
            <p:cNvSpPr/>
            <p:nvPr/>
          </p:nvSpPr>
          <p:spPr>
            <a:xfrm>
              <a:off x="425075" y="40575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40" name="Google Shape;40;p1"/>
            <p:cNvSpPr/>
            <p:nvPr/>
          </p:nvSpPr>
          <p:spPr>
            <a:xfrm>
              <a:off x="2392625" y="45360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41" name="Google Shape;41;p1"/>
            <p:cNvSpPr/>
            <p:nvPr/>
          </p:nvSpPr>
          <p:spPr>
            <a:xfrm>
              <a:off x="3754700" y="47814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42" name="Google Shape;42;p1"/>
            <p:cNvSpPr/>
            <p:nvPr/>
          </p:nvSpPr>
          <p:spPr>
            <a:xfrm>
              <a:off x="2821250" y="1735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43" name="Google Shape;43;p1"/>
            <p:cNvSpPr/>
            <p:nvPr/>
          </p:nvSpPr>
          <p:spPr>
            <a:xfrm>
              <a:off x="2479325" y="33862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44" name="Google Shape;44;p1"/>
            <p:cNvSpPr/>
            <p:nvPr/>
          </p:nvSpPr>
          <p:spPr>
            <a:xfrm>
              <a:off x="5154875" y="48625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45" name="Google Shape;45;p1"/>
            <p:cNvSpPr/>
            <p:nvPr/>
          </p:nvSpPr>
          <p:spPr>
            <a:xfrm>
              <a:off x="4837375" y="474967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46" name="Google Shape;46;p1"/>
            <p:cNvSpPr/>
            <p:nvPr/>
          </p:nvSpPr>
          <p:spPr>
            <a:xfrm>
              <a:off x="6479925" y="4189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47" name="Google Shape;47;p1"/>
            <p:cNvSpPr/>
            <p:nvPr/>
          </p:nvSpPr>
          <p:spPr>
            <a:xfrm>
              <a:off x="4116650" y="1735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48" name="Google Shape;48;p1"/>
            <p:cNvSpPr/>
            <p:nvPr/>
          </p:nvSpPr>
          <p:spPr>
            <a:xfrm>
              <a:off x="6917000" y="45360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49" name="Google Shape;49;p1"/>
            <p:cNvSpPr/>
            <p:nvPr/>
          </p:nvSpPr>
          <p:spPr>
            <a:xfrm>
              <a:off x="8107625" y="45360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50" name="Google Shape;50;p1"/>
            <p:cNvSpPr/>
            <p:nvPr/>
          </p:nvSpPr>
          <p:spPr>
            <a:xfrm>
              <a:off x="8297500" y="400767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51" name="Google Shape;51;p1"/>
            <p:cNvSpPr/>
            <p:nvPr/>
          </p:nvSpPr>
          <p:spPr>
            <a:xfrm>
              <a:off x="7507550" y="1735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52" name="Google Shape;52;p1"/>
            <p:cNvSpPr/>
            <p:nvPr/>
          </p:nvSpPr>
          <p:spPr>
            <a:xfrm>
              <a:off x="7420850" y="4189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53" name="Google Shape;53;p1"/>
            <p:cNvSpPr/>
            <p:nvPr/>
          </p:nvSpPr>
          <p:spPr>
            <a:xfrm>
              <a:off x="8698863" y="4189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54" name="Google Shape;54;p1"/>
            <p:cNvSpPr/>
            <p:nvPr/>
          </p:nvSpPr>
          <p:spPr>
            <a:xfrm>
              <a:off x="8648300" y="10707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55" name="Google Shape;55;p1"/>
            <p:cNvSpPr/>
            <p:nvPr/>
          </p:nvSpPr>
          <p:spPr>
            <a:xfrm>
              <a:off x="8297500" y="228267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56" name="Google Shape;56;p1"/>
            <p:cNvSpPr/>
            <p:nvPr/>
          </p:nvSpPr>
          <p:spPr>
            <a:xfrm>
              <a:off x="8850575" y="18868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57" name="Google Shape;57;p1"/>
            <p:cNvSpPr/>
            <p:nvPr/>
          </p:nvSpPr>
          <p:spPr>
            <a:xfrm>
              <a:off x="8482250" y="236937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grpSp>
      <p:sp>
        <p:nvSpPr>
          <p:cNvPr id="58" name="Google Shape;58;p1"/>
          <p:cNvSpPr txBox="1">
            <a:spLocks noGrp="1"/>
          </p:cNvSpPr>
          <p:nvPr>
            <p:ph type="title"/>
          </p:nvPr>
        </p:nvSpPr>
        <p:spPr>
          <a:xfrm>
            <a:off x="2413414" y="714576"/>
            <a:ext cx="7052338" cy="602462"/>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1pPr>
            <a:lvl2pPr lvl="1"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2pPr>
            <a:lvl3pPr lvl="2"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3pPr>
            <a:lvl4pPr lvl="3"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4pPr>
            <a:lvl5pPr lvl="4"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5pPr>
            <a:lvl6pPr lvl="5"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6pPr>
            <a:lvl7pPr lvl="6"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7pPr>
            <a:lvl8pPr lvl="7"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8pPr>
            <a:lvl9pPr lvl="8"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9pPr>
          </a:lstStyle>
          <a:p>
            <a:endParaRPr/>
          </a:p>
        </p:txBody>
      </p:sp>
      <p:sp>
        <p:nvSpPr>
          <p:cNvPr id="59" name="Google Shape;59;p1"/>
          <p:cNvSpPr txBox="1">
            <a:spLocks noGrp="1"/>
          </p:cNvSpPr>
          <p:nvPr>
            <p:ph type="body" idx="1"/>
          </p:nvPr>
        </p:nvSpPr>
        <p:spPr>
          <a:xfrm>
            <a:off x="2413512" y="2008373"/>
            <a:ext cx="7052338" cy="3184670"/>
          </a:xfrm>
          <a:prstGeom prst="rect">
            <a:avLst/>
          </a:prstGeom>
          <a:noFill/>
          <a:ln>
            <a:noFill/>
          </a:ln>
        </p:spPr>
        <p:txBody>
          <a:bodyPr spcFirstLastPara="1" wrap="square" lIns="91425" tIns="91425" rIns="91425" bIns="91425" anchor="t" anchorCtr="0">
            <a:noAutofit/>
          </a:bodyPr>
          <a:lstStyle>
            <a:lvl1pPr marL="457200" lvl="0" indent="-342900">
              <a:spcBef>
                <a:spcPts val="600"/>
              </a:spcBef>
              <a:spcAft>
                <a:spcPts val="0"/>
              </a:spcAft>
              <a:buClr>
                <a:schemeClr val="accent5"/>
              </a:buClr>
              <a:buSzPts val="1800"/>
              <a:buFont typeface="Playfair Display"/>
              <a:buChar char="❄"/>
              <a:defRPr sz="1800">
                <a:solidFill>
                  <a:schemeClr val="lt1"/>
                </a:solidFill>
                <a:latin typeface="Playfair Display"/>
                <a:ea typeface="Playfair Display"/>
                <a:cs typeface="Playfair Display"/>
                <a:sym typeface="Playfair Display"/>
              </a:defRPr>
            </a:lvl1pPr>
            <a:lvl2pPr marL="914400" lvl="1" indent="-292100">
              <a:spcBef>
                <a:spcPts val="0"/>
              </a:spcBef>
              <a:spcAft>
                <a:spcPts val="0"/>
              </a:spcAft>
              <a:buClr>
                <a:schemeClr val="accent5"/>
              </a:buClr>
              <a:buSzPts val="1000"/>
              <a:buFont typeface="Playfair Display"/>
              <a:buChar char="★"/>
              <a:defRPr sz="1800">
                <a:solidFill>
                  <a:schemeClr val="lt1"/>
                </a:solidFill>
                <a:latin typeface="Playfair Display"/>
                <a:ea typeface="Playfair Display"/>
                <a:cs typeface="Playfair Display"/>
                <a:sym typeface="Playfair Display"/>
              </a:defRPr>
            </a:lvl2pPr>
            <a:lvl3pPr marL="1371600" lvl="2" indent="-342900">
              <a:spcBef>
                <a:spcPts val="0"/>
              </a:spcBef>
              <a:spcAft>
                <a:spcPts val="0"/>
              </a:spcAft>
              <a:buClr>
                <a:schemeClr val="accent5"/>
              </a:buClr>
              <a:buSzPts val="1800"/>
              <a:buFont typeface="Playfair Display"/>
              <a:buChar char="■"/>
              <a:defRPr sz="1800">
                <a:solidFill>
                  <a:schemeClr val="lt1"/>
                </a:solidFill>
                <a:latin typeface="Playfair Display"/>
                <a:ea typeface="Playfair Display"/>
                <a:cs typeface="Playfair Display"/>
                <a:sym typeface="Playfair Display"/>
              </a:defRPr>
            </a:lvl3pPr>
            <a:lvl4pPr marL="1828800" lvl="3" indent="-342900">
              <a:spcBef>
                <a:spcPts val="0"/>
              </a:spcBef>
              <a:spcAft>
                <a:spcPts val="0"/>
              </a:spcAft>
              <a:buClr>
                <a:schemeClr val="lt1"/>
              </a:buClr>
              <a:buSzPts val="1800"/>
              <a:buFont typeface="Playfair Display"/>
              <a:buChar char="●"/>
              <a:defRPr sz="1800">
                <a:solidFill>
                  <a:schemeClr val="lt1"/>
                </a:solidFill>
                <a:latin typeface="Playfair Display"/>
                <a:ea typeface="Playfair Display"/>
                <a:cs typeface="Playfair Display"/>
                <a:sym typeface="Playfair Display"/>
              </a:defRPr>
            </a:lvl4pPr>
            <a:lvl5pPr marL="2286000" lvl="4" indent="-342900">
              <a:spcBef>
                <a:spcPts val="0"/>
              </a:spcBef>
              <a:spcAft>
                <a:spcPts val="0"/>
              </a:spcAft>
              <a:buClr>
                <a:schemeClr val="lt1"/>
              </a:buClr>
              <a:buSzPts val="1800"/>
              <a:buFont typeface="Playfair Display"/>
              <a:buChar char="○"/>
              <a:defRPr sz="1800">
                <a:solidFill>
                  <a:schemeClr val="lt1"/>
                </a:solidFill>
                <a:latin typeface="Playfair Display"/>
                <a:ea typeface="Playfair Display"/>
                <a:cs typeface="Playfair Display"/>
                <a:sym typeface="Playfair Display"/>
              </a:defRPr>
            </a:lvl5pPr>
            <a:lvl6pPr marL="2743200" lvl="5" indent="-342900">
              <a:spcBef>
                <a:spcPts val="0"/>
              </a:spcBef>
              <a:spcAft>
                <a:spcPts val="0"/>
              </a:spcAft>
              <a:buClr>
                <a:schemeClr val="lt1"/>
              </a:buClr>
              <a:buSzPts val="1800"/>
              <a:buFont typeface="Playfair Display"/>
              <a:buChar char="■"/>
              <a:defRPr sz="1800">
                <a:solidFill>
                  <a:schemeClr val="lt1"/>
                </a:solidFill>
                <a:latin typeface="Playfair Display"/>
                <a:ea typeface="Playfair Display"/>
                <a:cs typeface="Playfair Display"/>
                <a:sym typeface="Playfair Display"/>
              </a:defRPr>
            </a:lvl6pPr>
            <a:lvl7pPr marL="3200400" lvl="6" indent="-342900">
              <a:spcBef>
                <a:spcPts val="0"/>
              </a:spcBef>
              <a:spcAft>
                <a:spcPts val="0"/>
              </a:spcAft>
              <a:buClr>
                <a:schemeClr val="lt1"/>
              </a:buClr>
              <a:buSzPts val="1800"/>
              <a:buFont typeface="Playfair Display"/>
              <a:buChar char="●"/>
              <a:defRPr sz="1800">
                <a:solidFill>
                  <a:schemeClr val="lt1"/>
                </a:solidFill>
                <a:latin typeface="Playfair Display"/>
                <a:ea typeface="Playfair Display"/>
                <a:cs typeface="Playfair Display"/>
                <a:sym typeface="Playfair Display"/>
              </a:defRPr>
            </a:lvl7pPr>
            <a:lvl8pPr marL="3657600" lvl="7" indent="-342900">
              <a:spcBef>
                <a:spcPts val="0"/>
              </a:spcBef>
              <a:spcAft>
                <a:spcPts val="0"/>
              </a:spcAft>
              <a:buClr>
                <a:schemeClr val="lt1"/>
              </a:buClr>
              <a:buSzPts val="1800"/>
              <a:buFont typeface="Playfair Display"/>
              <a:buChar char="○"/>
              <a:defRPr sz="1800">
                <a:solidFill>
                  <a:schemeClr val="lt1"/>
                </a:solidFill>
                <a:latin typeface="Playfair Display"/>
                <a:ea typeface="Playfair Display"/>
                <a:cs typeface="Playfair Display"/>
                <a:sym typeface="Playfair Display"/>
              </a:defRPr>
            </a:lvl8pPr>
            <a:lvl9pPr marL="4114800" lvl="8" indent="-342900">
              <a:spcBef>
                <a:spcPts val="0"/>
              </a:spcBef>
              <a:spcAft>
                <a:spcPts val="0"/>
              </a:spcAft>
              <a:buClr>
                <a:schemeClr val="lt1"/>
              </a:buClr>
              <a:buSzPts val="1800"/>
              <a:buFont typeface="Playfair Display"/>
              <a:buChar char="■"/>
              <a:defRPr sz="1800">
                <a:solidFill>
                  <a:schemeClr val="lt1"/>
                </a:solidFill>
                <a:latin typeface="Playfair Display"/>
                <a:ea typeface="Playfair Display"/>
                <a:cs typeface="Playfair Display"/>
                <a:sym typeface="Playfair Display"/>
              </a:defRPr>
            </a:lvl9pPr>
          </a:lstStyle>
          <a:p>
            <a:endParaRPr/>
          </a:p>
        </p:txBody>
      </p:sp>
      <p:grpSp>
        <p:nvGrpSpPr>
          <p:cNvPr id="60" name="Google Shape;60;p1"/>
          <p:cNvGrpSpPr/>
          <p:nvPr/>
        </p:nvGrpSpPr>
        <p:grpSpPr>
          <a:xfrm>
            <a:off x="159576" y="754685"/>
            <a:ext cx="11313531" cy="5768678"/>
            <a:chOff x="122832" y="567458"/>
            <a:chExt cx="8708531" cy="4337553"/>
          </a:xfrm>
        </p:grpSpPr>
        <p:sp>
          <p:nvSpPr>
            <p:cNvPr id="61" name="Google Shape;61;p1"/>
            <p:cNvSpPr/>
            <p:nvPr/>
          </p:nvSpPr>
          <p:spPr>
            <a:xfrm>
              <a:off x="1274763" y="3227725"/>
              <a:ext cx="190200" cy="180900"/>
            </a:xfrm>
            <a:prstGeom prst="star5">
              <a:avLst>
                <a:gd name="adj" fmla="val 25854"/>
                <a:gd name="hf" fmla="val 105146"/>
                <a:gd name="vf" fmla="val 110557"/>
              </a:avLst>
            </a:prstGeom>
            <a:solidFill>
              <a:srgbClr val="FFE8CA">
                <a:alpha val="51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62" name="Google Shape;62;p1"/>
            <p:cNvSpPr/>
            <p:nvPr/>
          </p:nvSpPr>
          <p:spPr>
            <a:xfrm rot="594570">
              <a:off x="903527" y="1168260"/>
              <a:ext cx="101108" cy="95930"/>
            </a:xfrm>
            <a:prstGeom prst="star5">
              <a:avLst>
                <a:gd name="adj" fmla="val 25854"/>
                <a:gd name="hf" fmla="val 105146"/>
                <a:gd name="vf" fmla="val 110557"/>
              </a:avLst>
            </a:prstGeom>
            <a:solidFill>
              <a:srgbClr val="FFE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63" name="Google Shape;63;p1"/>
            <p:cNvSpPr/>
            <p:nvPr/>
          </p:nvSpPr>
          <p:spPr>
            <a:xfrm rot="7455300">
              <a:off x="140299" y="2166506"/>
              <a:ext cx="101265" cy="95857"/>
            </a:xfrm>
            <a:prstGeom prst="star5">
              <a:avLst>
                <a:gd name="adj" fmla="val 25854"/>
                <a:gd name="hf" fmla="val 105146"/>
                <a:gd name="vf" fmla="val 110557"/>
              </a:avLst>
            </a:prstGeom>
            <a:solidFill>
              <a:srgbClr val="FFE8CA">
                <a:alpha val="51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64" name="Google Shape;64;p1"/>
            <p:cNvSpPr/>
            <p:nvPr/>
          </p:nvSpPr>
          <p:spPr>
            <a:xfrm rot="7455300">
              <a:off x="8431949" y="4624806"/>
              <a:ext cx="101265" cy="95857"/>
            </a:xfrm>
            <a:prstGeom prst="star5">
              <a:avLst>
                <a:gd name="adj" fmla="val 25854"/>
                <a:gd name="hf" fmla="val 105146"/>
                <a:gd name="vf" fmla="val 110557"/>
              </a:avLst>
            </a:prstGeom>
            <a:solidFill>
              <a:srgbClr val="FFE8CA">
                <a:alpha val="51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65" name="Google Shape;65;p1"/>
            <p:cNvSpPr/>
            <p:nvPr/>
          </p:nvSpPr>
          <p:spPr>
            <a:xfrm rot="7455300">
              <a:off x="8295749" y="830456"/>
              <a:ext cx="101265" cy="95857"/>
            </a:xfrm>
            <a:prstGeom prst="star5">
              <a:avLst>
                <a:gd name="adj" fmla="val 25854"/>
                <a:gd name="hf" fmla="val 105146"/>
                <a:gd name="vf" fmla="val 110557"/>
              </a:avLst>
            </a:prstGeom>
            <a:solidFill>
              <a:srgbClr val="FFE8CA">
                <a:alpha val="51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66" name="Google Shape;66;p1"/>
            <p:cNvSpPr/>
            <p:nvPr/>
          </p:nvSpPr>
          <p:spPr>
            <a:xfrm rot="594570">
              <a:off x="7771177" y="3734960"/>
              <a:ext cx="101108" cy="95930"/>
            </a:xfrm>
            <a:prstGeom prst="star5">
              <a:avLst>
                <a:gd name="adj" fmla="val 25854"/>
                <a:gd name="hf" fmla="val 105146"/>
                <a:gd name="vf" fmla="val 110557"/>
              </a:avLst>
            </a:prstGeom>
            <a:solidFill>
              <a:srgbClr val="FFE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67" name="Google Shape;67;p1"/>
            <p:cNvSpPr/>
            <p:nvPr/>
          </p:nvSpPr>
          <p:spPr>
            <a:xfrm rot="594570">
              <a:off x="7215177" y="612885"/>
              <a:ext cx="101108" cy="95930"/>
            </a:xfrm>
            <a:prstGeom prst="star5">
              <a:avLst>
                <a:gd name="adj" fmla="val 25854"/>
                <a:gd name="hf" fmla="val 105146"/>
                <a:gd name="vf" fmla="val 110557"/>
              </a:avLst>
            </a:prstGeom>
            <a:solidFill>
              <a:srgbClr val="FFE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68" name="Google Shape;68;p1"/>
            <p:cNvSpPr/>
            <p:nvPr/>
          </p:nvSpPr>
          <p:spPr>
            <a:xfrm rot="1831782">
              <a:off x="1954895" y="4688486"/>
              <a:ext cx="190163" cy="180748"/>
            </a:xfrm>
            <a:prstGeom prst="star5">
              <a:avLst>
                <a:gd name="adj" fmla="val 25854"/>
                <a:gd name="hf" fmla="val 105146"/>
                <a:gd name="vf" fmla="val 110557"/>
              </a:avLst>
            </a:prstGeom>
            <a:solidFill>
              <a:srgbClr val="FFE8CA">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69" name="Google Shape;69;p1"/>
            <p:cNvSpPr/>
            <p:nvPr/>
          </p:nvSpPr>
          <p:spPr>
            <a:xfrm rot="1831782">
              <a:off x="7912495" y="2066761"/>
              <a:ext cx="190163" cy="180748"/>
            </a:xfrm>
            <a:prstGeom prst="star5">
              <a:avLst>
                <a:gd name="adj" fmla="val 25854"/>
                <a:gd name="hf" fmla="val 105146"/>
                <a:gd name="vf" fmla="val 110557"/>
              </a:avLst>
            </a:prstGeom>
            <a:solidFill>
              <a:srgbClr val="FFE8CA">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70" name="Google Shape;70;p1"/>
            <p:cNvSpPr/>
            <p:nvPr/>
          </p:nvSpPr>
          <p:spPr>
            <a:xfrm rot="-260594">
              <a:off x="1899882" y="574394"/>
              <a:ext cx="190146" cy="180827"/>
            </a:xfrm>
            <a:prstGeom prst="star5">
              <a:avLst>
                <a:gd name="adj" fmla="val 25854"/>
                <a:gd name="hf" fmla="val 105146"/>
                <a:gd name="vf" fmla="val 110557"/>
              </a:avLst>
            </a:prstGeom>
            <a:solidFill>
              <a:srgbClr val="FFE8CA">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71" name="Google Shape;71;p1"/>
            <p:cNvSpPr/>
            <p:nvPr/>
          </p:nvSpPr>
          <p:spPr>
            <a:xfrm rot="-260594">
              <a:off x="187332" y="1702644"/>
              <a:ext cx="190146" cy="180827"/>
            </a:xfrm>
            <a:prstGeom prst="star5">
              <a:avLst>
                <a:gd name="adj" fmla="val 25854"/>
                <a:gd name="hf" fmla="val 105146"/>
                <a:gd name="vf" fmla="val 110557"/>
              </a:avLst>
            </a:prstGeom>
            <a:solidFill>
              <a:srgbClr val="FFE8CA">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72" name="Google Shape;72;p1"/>
            <p:cNvSpPr/>
            <p:nvPr/>
          </p:nvSpPr>
          <p:spPr>
            <a:xfrm>
              <a:off x="8641163" y="2693425"/>
              <a:ext cx="190200" cy="180900"/>
            </a:xfrm>
            <a:prstGeom prst="star5">
              <a:avLst>
                <a:gd name="adj" fmla="val 25854"/>
                <a:gd name="hf" fmla="val 105146"/>
                <a:gd name="vf" fmla="val 110557"/>
              </a:avLst>
            </a:prstGeom>
            <a:solidFill>
              <a:srgbClr val="FFE8CA">
                <a:alpha val="51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grpSp>
      <p:pic>
        <p:nvPicPr>
          <p:cNvPr id="73" name="Google Shape;73;p1"/>
          <p:cNvPicPr preferRelativeResize="0"/>
          <p:nvPr/>
        </p:nvPicPr>
        <p:blipFill>
          <a:blip r:embed="rId4">
            <a:alphaModFix amt="20000"/>
          </a:blip>
          <a:stretch>
            <a:fillRect/>
          </a:stretch>
        </p:blipFill>
        <p:spPr>
          <a:xfrm>
            <a:off x="1034142" y="134025"/>
            <a:ext cx="871003" cy="1013679"/>
          </a:xfrm>
          <a:prstGeom prst="rect">
            <a:avLst/>
          </a:prstGeom>
          <a:noFill/>
          <a:ln>
            <a:noFill/>
          </a:ln>
        </p:spPr>
      </p:pic>
      <p:pic>
        <p:nvPicPr>
          <p:cNvPr id="74" name="Google Shape;74;p1"/>
          <p:cNvPicPr preferRelativeResize="0"/>
          <p:nvPr/>
        </p:nvPicPr>
        <p:blipFill>
          <a:blip r:embed="rId4">
            <a:alphaModFix amt="20000"/>
          </a:blip>
          <a:stretch>
            <a:fillRect/>
          </a:stretch>
        </p:blipFill>
        <p:spPr>
          <a:xfrm>
            <a:off x="159566" y="6254933"/>
            <a:ext cx="662103" cy="770566"/>
          </a:xfrm>
          <a:prstGeom prst="rect">
            <a:avLst/>
          </a:prstGeom>
          <a:noFill/>
          <a:ln>
            <a:noFill/>
          </a:ln>
        </p:spPr>
      </p:pic>
      <p:pic>
        <p:nvPicPr>
          <p:cNvPr id="75" name="Google Shape;75;p1"/>
          <p:cNvPicPr preferRelativeResize="0"/>
          <p:nvPr/>
        </p:nvPicPr>
        <p:blipFill>
          <a:blip r:embed="rId4">
            <a:alphaModFix amt="20000"/>
          </a:blip>
          <a:stretch>
            <a:fillRect/>
          </a:stretch>
        </p:blipFill>
        <p:spPr>
          <a:xfrm>
            <a:off x="9674668" y="1536346"/>
            <a:ext cx="727904" cy="847137"/>
          </a:xfrm>
          <a:prstGeom prst="rect">
            <a:avLst/>
          </a:prstGeom>
          <a:noFill/>
          <a:ln>
            <a:noFill/>
          </a:ln>
        </p:spPr>
      </p:pic>
      <p:pic>
        <p:nvPicPr>
          <p:cNvPr id="76" name="Google Shape;76;p1"/>
          <p:cNvPicPr preferRelativeResize="0"/>
          <p:nvPr/>
        </p:nvPicPr>
        <p:blipFill>
          <a:blip r:embed="rId4">
            <a:alphaModFix amt="20000"/>
          </a:blip>
          <a:stretch>
            <a:fillRect/>
          </a:stretch>
        </p:blipFill>
        <p:spPr>
          <a:xfrm>
            <a:off x="11205598" y="5039669"/>
            <a:ext cx="807605" cy="939901"/>
          </a:xfrm>
          <a:prstGeom prst="rect">
            <a:avLst/>
          </a:prstGeom>
          <a:noFill/>
          <a:ln>
            <a:noFill/>
          </a:ln>
        </p:spPr>
      </p:pic>
      <p:pic>
        <p:nvPicPr>
          <p:cNvPr id="77" name="Google Shape;77;p1"/>
          <p:cNvPicPr preferRelativeResize="0"/>
          <p:nvPr/>
        </p:nvPicPr>
        <p:blipFill>
          <a:blip r:embed="rId5">
            <a:alphaModFix amt="15000"/>
          </a:blip>
          <a:stretch>
            <a:fillRect/>
          </a:stretch>
        </p:blipFill>
        <p:spPr>
          <a:xfrm>
            <a:off x="968892" y="3169001"/>
            <a:ext cx="662103" cy="768361"/>
          </a:xfrm>
          <a:prstGeom prst="rect">
            <a:avLst/>
          </a:prstGeom>
          <a:noFill/>
          <a:ln>
            <a:noFill/>
          </a:ln>
        </p:spPr>
      </p:pic>
      <p:pic>
        <p:nvPicPr>
          <p:cNvPr id="78" name="Google Shape;78;p1"/>
          <p:cNvPicPr preferRelativeResize="0"/>
          <p:nvPr/>
        </p:nvPicPr>
        <p:blipFill>
          <a:blip r:embed="rId5">
            <a:alphaModFix amt="15000"/>
          </a:blip>
          <a:stretch>
            <a:fillRect/>
          </a:stretch>
        </p:blipFill>
        <p:spPr>
          <a:xfrm>
            <a:off x="8529906" y="-94420"/>
            <a:ext cx="363497" cy="421823"/>
          </a:xfrm>
          <a:prstGeom prst="rect">
            <a:avLst/>
          </a:prstGeom>
          <a:noFill/>
          <a:ln>
            <a:noFill/>
          </a:ln>
        </p:spPr>
      </p:pic>
      <p:pic>
        <p:nvPicPr>
          <p:cNvPr id="79" name="Google Shape;79;p1"/>
          <p:cNvPicPr preferRelativeResize="0"/>
          <p:nvPr/>
        </p:nvPicPr>
        <p:blipFill>
          <a:blip r:embed="rId5">
            <a:alphaModFix amt="15000"/>
          </a:blip>
          <a:stretch>
            <a:fillRect/>
          </a:stretch>
        </p:blipFill>
        <p:spPr>
          <a:xfrm>
            <a:off x="9135432" y="6254936"/>
            <a:ext cx="596854" cy="692599"/>
          </a:xfrm>
          <a:prstGeom prst="rect">
            <a:avLst/>
          </a:prstGeom>
          <a:noFill/>
          <a:ln>
            <a:noFill/>
          </a:ln>
        </p:spPr>
      </p:pic>
      <p:sp>
        <p:nvSpPr>
          <p:cNvPr id="80" name="Google Shape;80;p1"/>
          <p:cNvSpPr/>
          <p:nvPr/>
        </p:nvSpPr>
        <p:spPr>
          <a:xfrm>
            <a:off x="4459108" y="-555216"/>
            <a:ext cx="807540" cy="82669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81" name="Google Shape;81;p1"/>
          <p:cNvSpPr txBox="1">
            <a:spLocks noGrp="1"/>
          </p:cNvSpPr>
          <p:nvPr>
            <p:ph type="sldNum" idx="12"/>
          </p:nvPr>
        </p:nvSpPr>
        <p:spPr>
          <a:xfrm>
            <a:off x="5583215" y="6317009"/>
            <a:ext cx="712834" cy="523464"/>
          </a:xfrm>
          <a:prstGeom prst="rect">
            <a:avLst/>
          </a:prstGeom>
          <a:noFill/>
          <a:ln>
            <a:noFill/>
          </a:ln>
        </p:spPr>
        <p:txBody>
          <a:bodyPr spcFirstLastPara="1" wrap="square" lIns="91425" tIns="91425" rIns="91425" bIns="91425" anchor="t" anchorCtr="0">
            <a:noAutofit/>
          </a:bodyPr>
          <a:lstStyle>
            <a:lvl1pPr lvl="0" algn="ctr">
              <a:buNone/>
              <a:defRPr sz="1300">
                <a:solidFill>
                  <a:schemeClr val="accent1"/>
                </a:solidFill>
                <a:latin typeface="Playfair Display"/>
                <a:ea typeface="Playfair Display"/>
                <a:cs typeface="Playfair Display"/>
                <a:sym typeface="Playfair Display"/>
              </a:defRPr>
            </a:lvl1pPr>
            <a:lvl2pPr lvl="1" algn="ctr">
              <a:buNone/>
              <a:defRPr sz="1300">
                <a:solidFill>
                  <a:schemeClr val="accent1"/>
                </a:solidFill>
                <a:latin typeface="Playfair Display"/>
                <a:ea typeface="Playfair Display"/>
                <a:cs typeface="Playfair Display"/>
                <a:sym typeface="Playfair Display"/>
              </a:defRPr>
            </a:lvl2pPr>
            <a:lvl3pPr lvl="2" algn="ctr">
              <a:buNone/>
              <a:defRPr sz="1300">
                <a:solidFill>
                  <a:schemeClr val="accent1"/>
                </a:solidFill>
                <a:latin typeface="Playfair Display"/>
                <a:ea typeface="Playfair Display"/>
                <a:cs typeface="Playfair Display"/>
                <a:sym typeface="Playfair Display"/>
              </a:defRPr>
            </a:lvl3pPr>
            <a:lvl4pPr lvl="3" algn="ctr">
              <a:buNone/>
              <a:defRPr sz="1300">
                <a:solidFill>
                  <a:schemeClr val="accent1"/>
                </a:solidFill>
                <a:latin typeface="Playfair Display"/>
                <a:ea typeface="Playfair Display"/>
                <a:cs typeface="Playfair Display"/>
                <a:sym typeface="Playfair Display"/>
              </a:defRPr>
            </a:lvl4pPr>
            <a:lvl5pPr lvl="4" algn="ctr">
              <a:buNone/>
              <a:defRPr sz="1300">
                <a:solidFill>
                  <a:schemeClr val="accent1"/>
                </a:solidFill>
                <a:latin typeface="Playfair Display"/>
                <a:ea typeface="Playfair Display"/>
                <a:cs typeface="Playfair Display"/>
                <a:sym typeface="Playfair Display"/>
              </a:defRPr>
            </a:lvl5pPr>
            <a:lvl6pPr lvl="5" algn="ctr">
              <a:buNone/>
              <a:defRPr sz="1300">
                <a:solidFill>
                  <a:schemeClr val="accent1"/>
                </a:solidFill>
                <a:latin typeface="Playfair Display"/>
                <a:ea typeface="Playfair Display"/>
                <a:cs typeface="Playfair Display"/>
                <a:sym typeface="Playfair Display"/>
              </a:defRPr>
            </a:lvl6pPr>
            <a:lvl7pPr lvl="6" algn="ctr">
              <a:buNone/>
              <a:defRPr sz="1300">
                <a:solidFill>
                  <a:schemeClr val="accent1"/>
                </a:solidFill>
                <a:latin typeface="Playfair Display"/>
                <a:ea typeface="Playfair Display"/>
                <a:cs typeface="Playfair Display"/>
                <a:sym typeface="Playfair Display"/>
              </a:defRPr>
            </a:lvl7pPr>
            <a:lvl8pPr lvl="7" algn="ctr">
              <a:buNone/>
              <a:defRPr sz="1300">
                <a:solidFill>
                  <a:schemeClr val="accent1"/>
                </a:solidFill>
                <a:latin typeface="Playfair Display"/>
                <a:ea typeface="Playfair Display"/>
                <a:cs typeface="Playfair Display"/>
                <a:sym typeface="Playfair Display"/>
              </a:defRPr>
            </a:lvl8pPr>
            <a:lvl9pPr lvl="8" algn="ctr">
              <a:buNone/>
              <a:defRPr sz="1300">
                <a:solidFill>
                  <a:schemeClr val="accent1"/>
                </a:solidFill>
                <a:latin typeface="Playfair Display"/>
                <a:ea typeface="Playfair Display"/>
                <a:cs typeface="Playfair Display"/>
                <a:sym typeface="Playfair Display"/>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50" r:id="rId1"/>
    <p:sldLayoutId id="2147483656"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hyperlink" Target="mailto:janet.tringham@leeds.anglican.org" TargetMode="External"/><Relationship Id="rId3" Type="http://schemas.openxmlformats.org/officeDocument/2006/relationships/image" Target="../media/image3.jpeg"/><Relationship Id="rId7" Type="http://schemas.openxmlformats.org/officeDocument/2006/relationships/hyperlink" Target="mailto:darren.dudman@leeds.anglican.org"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mailto:simon.sloan@leeds.anglican.org" TargetMode="External"/><Relationship Id="rId5" Type="http://schemas.openxmlformats.org/officeDocument/2006/relationships/hyperlink" Target="mailto:simone.bennett@leeds.anglican.org" TargetMode="External"/><Relationship Id="rId10" Type="http://schemas.openxmlformats.org/officeDocument/2006/relationships/hyperlink" Target="mailto:rupert.madeley@leeds.anglican.org" TargetMode="External"/><Relationship Id="rId4" Type="http://schemas.openxmlformats.org/officeDocument/2006/relationships/image" Target="../media/image9.png"/><Relationship Id="rId9" Type="http://schemas.openxmlformats.org/officeDocument/2006/relationships/hyperlink" Target="mailto:lee.talbot@leeds.anglican.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76638" y="2015467"/>
            <a:ext cx="4083747" cy="707886"/>
          </a:xfrm>
          <a:prstGeom prst="rect">
            <a:avLst/>
          </a:prstGeom>
          <a:noFill/>
        </p:spPr>
        <p:txBody>
          <a:bodyPr wrap="none" rtlCol="0">
            <a:spAutoFit/>
          </a:bodyPr>
          <a:lstStyle/>
          <a:p>
            <a:r>
              <a:rPr lang="en-GB" sz="4000" dirty="0">
                <a:solidFill>
                  <a:schemeClr val="bg1"/>
                </a:solidFill>
                <a:latin typeface="Bodoni MT Black" panose="02070A03080606020203" pitchFamily="18" charset="0"/>
              </a:rPr>
              <a:t>Advent – Day 1</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22169"/>
            <a:ext cx="11879263" cy="7462707"/>
          </a:xfrm>
          <a:prstGeom prst="rect">
            <a:avLst/>
          </a:prstGeom>
        </p:spPr>
      </p:pic>
      <p:sp>
        <p:nvSpPr>
          <p:cNvPr id="7" name="Rectangle 6"/>
          <p:cNvSpPr/>
          <p:nvPr/>
        </p:nvSpPr>
        <p:spPr>
          <a:xfrm>
            <a:off x="557232" y="1146786"/>
            <a:ext cx="10989500" cy="1538883"/>
          </a:xfrm>
          <a:prstGeom prst="rect">
            <a:avLst/>
          </a:prstGeom>
          <a:ln>
            <a:noFill/>
          </a:ln>
        </p:spPr>
        <p:txBody>
          <a:bodyPr wrap="square">
            <a:spAutoFit/>
          </a:bodyPr>
          <a:lstStyle/>
          <a:p>
            <a:r>
              <a:rPr lang="en-GB" sz="5400" b="1" dirty="0">
                <a:ln w="3175">
                  <a:solidFill>
                    <a:srgbClr val="7030A0"/>
                  </a:solidFill>
                </a:ln>
                <a:solidFill>
                  <a:schemeClr val="bg1"/>
                </a:solidFill>
                <a:latin typeface="Bodoni MT" panose="02070603080606020203" pitchFamily="18" charset="0"/>
              </a:rPr>
              <a:t>The Rhythm of Life Advent Journey</a:t>
            </a:r>
          </a:p>
          <a:p>
            <a:r>
              <a:rPr lang="en-GB" sz="4000" dirty="0">
                <a:ln w="3175">
                  <a:solidFill>
                    <a:srgbClr val="7030A0"/>
                  </a:solidFill>
                </a:ln>
                <a:solidFill>
                  <a:schemeClr val="bg1"/>
                </a:solidFill>
              </a:rPr>
              <a:t>Resting</a:t>
            </a:r>
          </a:p>
        </p:txBody>
      </p:sp>
    </p:spTree>
    <p:extLst>
      <p:ext uri="{BB962C8B-B14F-4D97-AF65-F5344CB8AC3E}">
        <p14:creationId xmlns:p14="http://schemas.microsoft.com/office/powerpoint/2010/main" val="1752282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2;p11"/>
          <p:cNvSpPr txBox="1">
            <a:spLocks/>
          </p:cNvSpPr>
          <p:nvPr/>
        </p:nvSpPr>
        <p:spPr>
          <a:xfrm>
            <a:off x="1046875" y="2117822"/>
            <a:ext cx="9639598" cy="879633"/>
          </a:xfrm>
          <a:prstGeom prst="rect">
            <a:avLst/>
          </a:prstGeom>
          <a:noFill/>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4400" b="1" dirty="0">
                <a:solidFill>
                  <a:schemeClr val="bg1"/>
                </a:solidFill>
                <a:latin typeface="Calibri" panose="020F0502020204030204" pitchFamily="34" charset="0"/>
                <a:ea typeface="Palatino" pitchFamily="2" charset="77"/>
                <a:cs typeface="Calibri" panose="020F0502020204030204" pitchFamily="34" charset="0"/>
              </a:rPr>
              <a:t>Where would your ideal ‘home’ be?</a:t>
            </a:r>
          </a:p>
        </p:txBody>
      </p:sp>
      <p:sp>
        <p:nvSpPr>
          <p:cNvPr id="5" name="Rectangle 4"/>
          <p:cNvSpPr/>
          <p:nvPr/>
        </p:nvSpPr>
        <p:spPr>
          <a:xfrm>
            <a:off x="1046875" y="3728440"/>
            <a:ext cx="5464958" cy="769441"/>
          </a:xfrm>
          <a:prstGeom prst="rect">
            <a:avLst/>
          </a:prstGeom>
        </p:spPr>
        <p:txBody>
          <a:bodyPr wrap="none">
            <a:spAutoFit/>
          </a:bodyPr>
          <a:lstStyle/>
          <a:p>
            <a:r>
              <a:rPr lang="en-GB" sz="4400" b="1" dirty="0">
                <a:solidFill>
                  <a:schemeClr val="bg1"/>
                </a:solidFill>
                <a:latin typeface="Calibri" panose="020F0502020204030204" pitchFamily="34" charset="0"/>
                <a:ea typeface="Palatino" pitchFamily="2" charset="77"/>
                <a:cs typeface="Calibri" panose="020F0502020204030204" pitchFamily="34" charset="0"/>
              </a:rPr>
              <a:t>What would it be like?</a:t>
            </a:r>
          </a:p>
        </p:txBody>
      </p:sp>
      <p:sp>
        <p:nvSpPr>
          <p:cNvPr id="2" name="Rectangle 1"/>
          <p:cNvSpPr/>
          <p:nvPr/>
        </p:nvSpPr>
        <p:spPr>
          <a:xfrm>
            <a:off x="1046875" y="806069"/>
            <a:ext cx="6806672" cy="584775"/>
          </a:xfrm>
          <a:prstGeom prst="rect">
            <a:avLst/>
          </a:prstGeom>
        </p:spPr>
        <p:txBody>
          <a:bodyPr wrap="none">
            <a:spAutoFit/>
          </a:bodyPr>
          <a:lstStyle/>
          <a:p>
            <a:r>
              <a:rPr lang="en-GB" sz="3200" dirty="0">
                <a:solidFill>
                  <a:schemeClr val="bg2">
                    <a:lumMod val="60000"/>
                    <a:lumOff val="40000"/>
                  </a:schemeClr>
                </a:solidFill>
                <a:latin typeface="Calibri" panose="020F0502020204030204" pitchFamily="34" charset="0"/>
                <a:cs typeface="Calibri" panose="020F0502020204030204" pitchFamily="34" charset="0"/>
              </a:rPr>
              <a:t>Have a thoughtful look at these images.</a:t>
            </a:r>
          </a:p>
        </p:txBody>
      </p:sp>
      <p:pic>
        <p:nvPicPr>
          <p:cNvPr id="6" name="Picture 5"/>
          <p:cNvPicPr>
            <a:picLocks/>
          </p:cNvPicPr>
          <p:nvPr/>
        </p:nvPicPr>
        <p:blipFill>
          <a:blip r:embed="rId2">
            <a:extLst>
              <a:ext uri="{28A0092B-C50C-407E-A947-70E740481C1C}">
                <a14:useLocalDpi xmlns:a14="http://schemas.microsoft.com/office/drawing/2010/main" val="0"/>
              </a:ext>
            </a:extLst>
          </a:blip>
          <a:stretch>
            <a:fillRect/>
          </a:stretch>
        </p:blipFill>
        <p:spPr>
          <a:xfrm>
            <a:off x="10521119" y="266069"/>
            <a:ext cx="1080000" cy="1080000"/>
          </a:xfrm>
          <a:prstGeom prst="rect">
            <a:avLst/>
          </a:prstGeom>
          <a:ln>
            <a:solidFill>
              <a:schemeClr val="tx1"/>
            </a:solidFill>
          </a:ln>
        </p:spPr>
      </p:pic>
    </p:spTree>
    <p:extLst>
      <p:ext uri="{BB962C8B-B14F-4D97-AF65-F5344CB8AC3E}">
        <p14:creationId xmlns:p14="http://schemas.microsoft.com/office/powerpoint/2010/main" val="29293422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s This What an Igloo Looks Like When You Build a Fire Inside?">
            <a:extLst>
              <a:ext uri="{FF2B5EF4-FFF2-40B4-BE49-F238E27FC236}">
                <a16:creationId xmlns:a16="http://schemas.microsoft.com/office/drawing/2014/main" id="{7ED3956F-C79A-754A-9E39-C11E830BE1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7972" y="831867"/>
            <a:ext cx="5658512" cy="3956764"/>
          </a:xfrm>
          <a:prstGeom prst="rect">
            <a:avLst/>
          </a:prstGeom>
          <a:effectLst/>
          <a:extLst>
            <a:ext uri="{909E8E84-426E-40DD-AFC4-6F175D3DCCD1}">
              <a14:hiddenFill xmlns:a14="http://schemas.microsoft.com/office/drawing/2010/main">
                <a:solidFill>
                  <a:srgbClr val="FFFFFF"/>
                </a:solidFill>
              </a14:hiddenFill>
            </a:ext>
          </a:extLst>
        </p:spPr>
      </p:pic>
      <p:pic>
        <p:nvPicPr>
          <p:cNvPr id="10" name="Picture 2" descr="Treehouse Glamping Holidays | Treehouse Holidays UK | Canopy &amp; Stars">
            <a:extLst>
              <a:ext uri="{FF2B5EF4-FFF2-40B4-BE49-F238E27FC236}">
                <a16:creationId xmlns:a16="http://schemas.microsoft.com/office/drawing/2014/main" id="{ABF46A6B-B377-114C-B391-0D6B763072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5194" y="736989"/>
            <a:ext cx="5804069" cy="4146521"/>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1" name="Picture 4" descr="Space age house designInterior Design Ideas.">
            <a:extLst>
              <a:ext uri="{FF2B5EF4-FFF2-40B4-BE49-F238E27FC236}">
                <a16:creationId xmlns:a16="http://schemas.microsoft.com/office/drawing/2014/main" id="{E2BDD3CF-BB8C-5A46-B555-49DB7E14F3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8917" y="736989"/>
            <a:ext cx="6216622" cy="424321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8" name="Picture 2" descr="35 Different Types of Houses (with Photos)">
            <a:extLst>
              <a:ext uri="{FF2B5EF4-FFF2-40B4-BE49-F238E27FC236}">
                <a16:creationId xmlns:a16="http://schemas.microsoft.com/office/drawing/2014/main" id="{3EDE2682-5322-734E-A916-C531A1BF42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5260" y="736989"/>
            <a:ext cx="5657613" cy="4243210"/>
          </a:xfrm>
          <a:prstGeom prst="rect">
            <a:avLst/>
          </a:prstGeom>
          <a:noFill/>
          <a:effectLst>
            <a:glow rad="2286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3" name="Google Shape;152;p11">
            <a:extLst>
              <a:ext uri="{FF2B5EF4-FFF2-40B4-BE49-F238E27FC236}">
                <a16:creationId xmlns:a16="http://schemas.microsoft.com/office/drawing/2014/main" id="{F4E8905D-8F84-0C4B-884D-F24D6989FCF3}"/>
              </a:ext>
            </a:extLst>
          </p:cNvPr>
          <p:cNvSpPr txBox="1">
            <a:spLocks/>
          </p:cNvSpPr>
          <p:nvPr/>
        </p:nvSpPr>
        <p:spPr>
          <a:xfrm>
            <a:off x="670177" y="5529703"/>
            <a:ext cx="10447778" cy="450600"/>
          </a:xfrm>
          <a:prstGeom prst="rect">
            <a:avLst/>
          </a:prstGeom>
          <a:noFill/>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3200" b="1" dirty="0">
                <a:solidFill>
                  <a:schemeClr val="bg1"/>
                </a:solidFill>
                <a:latin typeface="Calibri" panose="020F0502020204030204" pitchFamily="34" charset="0"/>
                <a:ea typeface="Palatino" pitchFamily="2" charset="77"/>
                <a:cs typeface="Calibri" panose="020F0502020204030204" pitchFamily="34" charset="0"/>
              </a:rPr>
              <a:t>What would your ideal ‘home’ be like?</a:t>
            </a:r>
          </a:p>
        </p:txBody>
      </p:sp>
      <p:pic>
        <p:nvPicPr>
          <p:cNvPr id="13" name="Picture 12"/>
          <p:cNvPicPr>
            <a:picLocks/>
          </p:cNvPicPr>
          <p:nvPr/>
        </p:nvPicPr>
        <p:blipFill>
          <a:blip r:embed="rId6">
            <a:extLst>
              <a:ext uri="{28A0092B-C50C-407E-A947-70E740481C1C}">
                <a14:useLocalDpi xmlns:a14="http://schemas.microsoft.com/office/drawing/2010/main" val="0"/>
              </a:ext>
            </a:extLst>
          </a:blip>
          <a:stretch>
            <a:fillRect/>
          </a:stretch>
        </p:blipFill>
        <p:spPr>
          <a:xfrm>
            <a:off x="10521119" y="266069"/>
            <a:ext cx="1080000" cy="1080000"/>
          </a:xfrm>
          <a:prstGeom prst="rect">
            <a:avLst/>
          </a:prstGeom>
          <a:ln>
            <a:solidFill>
              <a:schemeClr val="tx1"/>
            </a:solidFill>
          </a:ln>
        </p:spPr>
      </p:pic>
    </p:spTree>
    <p:extLst>
      <p:ext uri="{BB962C8B-B14F-4D97-AF65-F5344CB8AC3E}">
        <p14:creationId xmlns:p14="http://schemas.microsoft.com/office/powerpoint/2010/main" val="300820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9"/>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4540" y="834705"/>
            <a:ext cx="5194914" cy="2554545"/>
          </a:xfrm>
          <a:prstGeom prst="rect">
            <a:avLst/>
          </a:prstGeom>
        </p:spPr>
        <p:txBody>
          <a:bodyPr wrap="square">
            <a:spAutoFit/>
          </a:bodyPr>
          <a:lstStyle/>
          <a:p>
            <a:r>
              <a:rPr lang="en-GB" sz="3200" b="1" dirty="0">
                <a:solidFill>
                  <a:schemeClr val="bg1"/>
                </a:solidFill>
                <a:latin typeface="Calibri" panose="020F0502020204030204" pitchFamily="34" charset="0"/>
                <a:ea typeface="Palatino" pitchFamily="2" charset="77"/>
                <a:cs typeface="Calibri" panose="020F0502020204030204" pitchFamily="34" charset="0"/>
              </a:rPr>
              <a:t>What would your ideal ‘home’ be like?</a:t>
            </a:r>
          </a:p>
          <a:p>
            <a:endParaRPr lang="en-GB" sz="3200" b="1" dirty="0">
              <a:solidFill>
                <a:schemeClr val="bg1"/>
              </a:solidFill>
              <a:latin typeface="Calibri" panose="020F0502020204030204" pitchFamily="34" charset="0"/>
              <a:ea typeface="Palatino" pitchFamily="2" charset="77"/>
              <a:cs typeface="Calibri" panose="020F0502020204030204" pitchFamily="34" charset="0"/>
            </a:endParaRPr>
          </a:p>
          <a:p>
            <a:r>
              <a:rPr lang="en-GB" sz="3200" b="1" dirty="0">
                <a:solidFill>
                  <a:schemeClr val="bg1"/>
                </a:solidFill>
                <a:latin typeface="Calibri" panose="020F0502020204030204" pitchFamily="34" charset="0"/>
                <a:ea typeface="Palatino" pitchFamily="2" charset="77"/>
                <a:cs typeface="Calibri" panose="020F0502020204030204" pitchFamily="34" charset="0"/>
              </a:rPr>
              <a:t>Like these? Or something completely different?</a:t>
            </a:r>
          </a:p>
        </p:txBody>
      </p:sp>
      <p:sp>
        <p:nvSpPr>
          <p:cNvPr id="5" name="Rectangle 4"/>
          <p:cNvSpPr/>
          <p:nvPr/>
        </p:nvSpPr>
        <p:spPr>
          <a:xfrm>
            <a:off x="884540" y="1819589"/>
            <a:ext cx="4802918" cy="584775"/>
          </a:xfrm>
          <a:prstGeom prst="rect">
            <a:avLst/>
          </a:prstGeom>
        </p:spPr>
        <p:txBody>
          <a:bodyPr wrap="none">
            <a:spAutoFit/>
          </a:bodyPr>
          <a:lstStyle/>
          <a:p>
            <a:r>
              <a:rPr lang="en-US" sz="3200" b="1" dirty="0">
                <a:solidFill>
                  <a:schemeClr val="bg1"/>
                </a:solidFill>
                <a:latin typeface="Calibri" panose="020F0502020204030204" pitchFamily="34" charset="0"/>
                <a:cs typeface="Calibri" panose="020F0502020204030204" pitchFamily="34" charset="0"/>
              </a:rPr>
              <a:t>How would you feel there?</a:t>
            </a:r>
          </a:p>
        </p:txBody>
      </p:sp>
      <p:sp>
        <p:nvSpPr>
          <p:cNvPr id="6" name="Rectangle 5"/>
          <p:cNvSpPr/>
          <p:nvPr/>
        </p:nvSpPr>
        <p:spPr>
          <a:xfrm>
            <a:off x="899498" y="834705"/>
            <a:ext cx="4930683" cy="1077218"/>
          </a:xfrm>
          <a:prstGeom prst="rect">
            <a:avLst/>
          </a:prstGeom>
        </p:spPr>
        <p:txBody>
          <a:bodyPr wrap="square">
            <a:spAutoFit/>
          </a:bodyPr>
          <a:lstStyle/>
          <a:p>
            <a:r>
              <a:rPr lang="en-US" sz="3200" b="1" dirty="0">
                <a:solidFill>
                  <a:schemeClr val="bg1"/>
                </a:solidFill>
                <a:latin typeface="Calibri" panose="020F0502020204030204" pitchFamily="34" charset="0"/>
                <a:cs typeface="Calibri" panose="020F0502020204030204" pitchFamily="34" charset="0"/>
              </a:rPr>
              <a:t>What would you see, hear and smell?</a:t>
            </a:r>
          </a:p>
        </p:txBody>
      </p:sp>
      <p:pic>
        <p:nvPicPr>
          <p:cNvPr id="7" name="Picture 4" descr="Space age house designInterior Design Ideas.">
            <a:extLst>
              <a:ext uri="{FF2B5EF4-FFF2-40B4-BE49-F238E27FC236}">
                <a16:creationId xmlns:a16="http://schemas.microsoft.com/office/drawing/2014/main" id="{E2BDD3CF-BB8C-5A46-B555-49DB7E14F3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288" y="4202653"/>
            <a:ext cx="3559519" cy="2429581"/>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8" name="Picture 2" descr="Treehouse Glamping Holidays | Treehouse Holidays UK | Canopy &amp; Stars">
            <a:extLst>
              <a:ext uri="{FF2B5EF4-FFF2-40B4-BE49-F238E27FC236}">
                <a16:creationId xmlns:a16="http://schemas.microsoft.com/office/drawing/2014/main" id="{ABF46A6B-B377-114C-B391-0D6B763072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091" y="4300647"/>
            <a:ext cx="3263626" cy="2331587"/>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9" name="Picture 2" descr="Is This What an Igloo Looks Like When You Build a Fire Inside?">
            <a:extLst>
              <a:ext uri="{FF2B5EF4-FFF2-40B4-BE49-F238E27FC236}">
                <a16:creationId xmlns:a16="http://schemas.microsoft.com/office/drawing/2014/main" id="{7ED3956F-C79A-754A-9E39-C11E830BE1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3001" y="4108259"/>
            <a:ext cx="3553720" cy="2484970"/>
          </a:xfrm>
          <a:prstGeom prst="rect">
            <a:avLst/>
          </a:prstGeom>
          <a:effectLst/>
          <a:extLst>
            <a:ext uri="{909E8E84-426E-40DD-AFC4-6F175D3DCCD1}">
              <a14:hiddenFill xmlns:a14="http://schemas.microsoft.com/office/drawing/2010/main">
                <a:solidFill>
                  <a:srgbClr val="FFFFFF"/>
                </a:solidFill>
              </a14:hiddenFill>
            </a:ext>
          </a:extLst>
        </p:spPr>
      </p:pic>
      <p:pic>
        <p:nvPicPr>
          <p:cNvPr id="10" name="Picture 2" descr="35 Different Types of Houses (with Photos)">
            <a:extLst>
              <a:ext uri="{FF2B5EF4-FFF2-40B4-BE49-F238E27FC236}">
                <a16:creationId xmlns:a16="http://schemas.microsoft.com/office/drawing/2014/main" id="{3EDE2682-5322-734E-A916-C531A1BF42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2380" y="430350"/>
            <a:ext cx="4484341" cy="3363256"/>
          </a:xfrm>
          <a:prstGeom prst="rect">
            <a:avLst/>
          </a:prstGeom>
          <a:noFill/>
          <a:effectLst>
            <a:glow rad="2286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884540" y="2312032"/>
            <a:ext cx="5194914" cy="1077218"/>
          </a:xfrm>
          <a:prstGeom prst="rect">
            <a:avLst/>
          </a:prstGeom>
        </p:spPr>
        <p:txBody>
          <a:bodyPr wrap="square">
            <a:spAutoFit/>
          </a:bodyPr>
          <a:lstStyle/>
          <a:p>
            <a:r>
              <a:rPr lang="en-US" sz="3200" b="1" dirty="0">
                <a:solidFill>
                  <a:schemeClr val="bg1"/>
                </a:solidFill>
                <a:latin typeface="Calibri" panose="020F0502020204030204" pitchFamily="34" charset="0"/>
                <a:cs typeface="Calibri" panose="020F0502020204030204" pitchFamily="34" charset="0"/>
              </a:rPr>
              <a:t>Do you feel that way at any other time?</a:t>
            </a:r>
          </a:p>
        </p:txBody>
      </p:sp>
    </p:spTree>
    <p:extLst>
      <p:ext uri="{BB962C8B-B14F-4D97-AF65-F5344CB8AC3E}">
        <p14:creationId xmlns:p14="http://schemas.microsoft.com/office/powerpoint/2010/main" val="341129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500"/>
                                        <p:tgtEl>
                                          <p:spTgt spid="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fade">
                                      <p:cBhvr>
                                        <p:cTn id="35"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6" name="Google Shape;152;p11">
            <a:extLst>
              <a:ext uri="{FF2B5EF4-FFF2-40B4-BE49-F238E27FC236}">
                <a16:creationId xmlns:a16="http://schemas.microsoft.com/office/drawing/2014/main" id="{149B7372-F09D-0646-9946-43B4BD520AB8}"/>
              </a:ext>
            </a:extLst>
          </p:cNvPr>
          <p:cNvSpPr txBox="1">
            <a:spLocks/>
          </p:cNvSpPr>
          <p:nvPr/>
        </p:nvSpPr>
        <p:spPr>
          <a:xfrm>
            <a:off x="793368" y="1902690"/>
            <a:ext cx="9865396" cy="3897745"/>
          </a:xfrm>
          <a:prstGeom prst="rect">
            <a:avLst/>
          </a:prstGeom>
          <a:noFill/>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800" dirty="0">
                <a:solidFill>
                  <a:schemeClr val="bg1"/>
                </a:solidFill>
                <a:latin typeface="Calibri" panose="020F0502020204030204" pitchFamily="34" charset="0"/>
                <a:ea typeface="Palatino" pitchFamily="2" charset="77"/>
                <a:cs typeface="Calibri" panose="020F0502020204030204" pitchFamily="34" charset="0"/>
              </a:rPr>
              <a:t>A place of rest is a place where we can feel at peace. This might be a special place, or it might be a sense of peace that we carry with us through the day. </a:t>
            </a:r>
          </a:p>
          <a:p>
            <a:r>
              <a:rPr lang="en-GB" sz="2800" dirty="0">
                <a:solidFill>
                  <a:schemeClr val="bg1"/>
                </a:solidFill>
                <a:latin typeface="Calibri" panose="020F0502020204030204" pitchFamily="34" charset="0"/>
                <a:ea typeface="Palatino" pitchFamily="2" charset="77"/>
                <a:cs typeface="Calibri" panose="020F0502020204030204" pitchFamily="34" charset="0"/>
              </a:rPr>
              <a:t>Time spent resting is time well spent.  It could be thirty seconds or it could be an hour.  The important thing is to make time to give your body and your mind the time to relax, restore and revive.  By doing this, you will enrich your mind and </a:t>
            </a:r>
            <a:r>
              <a:rPr lang="en-GB" sz="2800">
                <a:solidFill>
                  <a:schemeClr val="bg1"/>
                </a:solidFill>
                <a:latin typeface="Calibri" panose="020F0502020204030204" pitchFamily="34" charset="0"/>
                <a:ea typeface="Palatino" pitchFamily="2" charset="77"/>
                <a:cs typeface="Calibri" panose="020F0502020204030204" pitchFamily="34" charset="0"/>
              </a:rPr>
              <a:t>your spirit.  </a:t>
            </a:r>
            <a:r>
              <a:rPr lang="en-GB" sz="2800" dirty="0">
                <a:solidFill>
                  <a:schemeClr val="bg1"/>
                </a:solidFill>
                <a:latin typeface="Calibri" panose="020F0502020204030204" pitchFamily="34" charset="0"/>
                <a:ea typeface="Palatino" pitchFamily="2" charset="77"/>
                <a:cs typeface="Calibri" panose="020F0502020204030204" pitchFamily="34" charset="0"/>
              </a:rPr>
              <a:t>Learning how to do this well is a wonderful skill that will benefit you throughout your life.</a:t>
            </a:r>
          </a:p>
        </p:txBody>
      </p:sp>
      <p:sp>
        <p:nvSpPr>
          <p:cNvPr id="2" name="Rectangle 1"/>
          <p:cNvSpPr/>
          <p:nvPr/>
        </p:nvSpPr>
        <p:spPr>
          <a:xfrm>
            <a:off x="793368" y="882542"/>
            <a:ext cx="5109092" cy="584775"/>
          </a:xfrm>
          <a:prstGeom prst="rect">
            <a:avLst/>
          </a:prstGeom>
        </p:spPr>
        <p:txBody>
          <a:bodyPr wrap="none">
            <a:spAutoFit/>
          </a:bodyPr>
          <a:lstStyle/>
          <a:p>
            <a:pPr algn="ctr"/>
            <a:r>
              <a:rPr lang="en-GB" sz="3200" b="1" dirty="0">
                <a:solidFill>
                  <a:schemeClr val="bg2">
                    <a:lumMod val="60000"/>
                    <a:lumOff val="40000"/>
                  </a:schemeClr>
                </a:solidFill>
                <a:latin typeface="Palatino" pitchFamily="2" charset="77"/>
                <a:ea typeface="Palatino" pitchFamily="2" charset="77"/>
              </a:rPr>
              <a:t>A thought to take away…</a:t>
            </a:r>
          </a:p>
        </p:txBody>
      </p:sp>
      <p:pic>
        <p:nvPicPr>
          <p:cNvPr id="7" name="Picture 6"/>
          <p:cNvPicPr>
            <a:picLocks/>
          </p:cNvPicPr>
          <p:nvPr/>
        </p:nvPicPr>
        <p:blipFill>
          <a:blip r:embed="rId3">
            <a:extLst>
              <a:ext uri="{28A0092B-C50C-407E-A947-70E740481C1C}">
                <a14:useLocalDpi xmlns:a14="http://schemas.microsoft.com/office/drawing/2010/main" val="0"/>
              </a:ext>
            </a:extLst>
          </a:blip>
          <a:stretch>
            <a:fillRect/>
          </a:stretch>
        </p:blipFill>
        <p:spPr>
          <a:xfrm>
            <a:off x="10521119" y="266069"/>
            <a:ext cx="1080000" cy="1080000"/>
          </a:xfrm>
          <a:prstGeom prst="rect">
            <a:avLst/>
          </a:prstGeom>
          <a:ln>
            <a:solidFill>
              <a:schemeClr val="tx1"/>
            </a:solidFill>
          </a:ln>
        </p:spPr>
      </p:pic>
    </p:spTree>
    <p:extLst>
      <p:ext uri="{BB962C8B-B14F-4D97-AF65-F5344CB8AC3E}">
        <p14:creationId xmlns:p14="http://schemas.microsoft.com/office/powerpoint/2010/main" val="152789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6" name="Google Shape;152;p11">
            <a:extLst>
              <a:ext uri="{FF2B5EF4-FFF2-40B4-BE49-F238E27FC236}">
                <a16:creationId xmlns:a16="http://schemas.microsoft.com/office/drawing/2014/main" id="{149B7372-F09D-0646-9946-43B4BD520AB8}"/>
              </a:ext>
            </a:extLst>
          </p:cNvPr>
          <p:cNvSpPr txBox="1">
            <a:spLocks/>
          </p:cNvSpPr>
          <p:nvPr/>
        </p:nvSpPr>
        <p:spPr>
          <a:xfrm>
            <a:off x="899508" y="2622031"/>
            <a:ext cx="9916497" cy="3236608"/>
          </a:xfrm>
          <a:prstGeom prst="rect">
            <a:avLst/>
          </a:prstGeom>
          <a:noFill/>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GB" sz="2400" dirty="0">
              <a:solidFill>
                <a:schemeClr val="accent6">
                  <a:lumMod val="60000"/>
                  <a:lumOff val="40000"/>
                </a:schemeClr>
              </a:solidFill>
              <a:latin typeface="Palatino" pitchFamily="2" charset="77"/>
              <a:ea typeface="Palatino" pitchFamily="2" charset="77"/>
            </a:endParaRPr>
          </a:p>
          <a:p>
            <a:pPr>
              <a:buClr>
                <a:schemeClr val="accent6">
                  <a:lumMod val="40000"/>
                  <a:lumOff val="60000"/>
                </a:schemeClr>
              </a:buClr>
            </a:pPr>
            <a:r>
              <a:rPr lang="en-GB" sz="3200" dirty="0">
                <a:solidFill>
                  <a:schemeClr val="bg1"/>
                </a:solidFill>
                <a:latin typeface="Calibri" panose="020F0502020204030204" pitchFamily="34" charset="0"/>
                <a:ea typeface="Palatino" pitchFamily="2" charset="77"/>
                <a:cs typeface="Calibri" panose="020F0502020204030204" pitchFamily="34" charset="0"/>
              </a:rPr>
              <a:t>Make up your mind to have moments to rest during the day. Make a timetable for these. Can you stick to it?</a:t>
            </a:r>
          </a:p>
          <a:p>
            <a:pPr marL="342900" indent="-342900">
              <a:buClr>
                <a:schemeClr val="accent6">
                  <a:lumMod val="40000"/>
                  <a:lumOff val="60000"/>
                </a:schemeClr>
              </a:buClr>
              <a:buFont typeface="Arial" panose="020B0604020202020204" pitchFamily="34" charset="0"/>
              <a:buChar char="•"/>
            </a:pPr>
            <a:endParaRPr lang="en-GB" sz="3200" dirty="0">
              <a:solidFill>
                <a:schemeClr val="bg1"/>
              </a:solidFill>
              <a:latin typeface="Calibri" panose="020F0502020204030204" pitchFamily="34" charset="0"/>
              <a:ea typeface="Palatino" pitchFamily="2" charset="77"/>
              <a:cs typeface="Calibri" panose="020F0502020204030204" pitchFamily="34" charset="0"/>
            </a:endParaRPr>
          </a:p>
          <a:p>
            <a:pPr>
              <a:buClr>
                <a:schemeClr val="accent6">
                  <a:lumMod val="40000"/>
                  <a:lumOff val="60000"/>
                </a:schemeClr>
              </a:buClr>
            </a:pPr>
            <a:r>
              <a:rPr lang="en-GB" sz="3200" dirty="0">
                <a:solidFill>
                  <a:schemeClr val="accent6">
                    <a:lumMod val="60000"/>
                    <a:lumOff val="40000"/>
                  </a:schemeClr>
                </a:solidFill>
                <a:latin typeface="Calibri" panose="020F0502020204030204" pitchFamily="34" charset="0"/>
                <a:ea typeface="Palatino" pitchFamily="2" charset="77"/>
                <a:cs typeface="Calibri" panose="020F0502020204030204" pitchFamily="34" charset="0"/>
              </a:rPr>
              <a:t>or</a:t>
            </a:r>
          </a:p>
          <a:p>
            <a:pPr marL="342900" indent="-342900">
              <a:buFont typeface="Arial" panose="020B0604020202020204" pitchFamily="34" charset="0"/>
              <a:buChar char="•"/>
            </a:pPr>
            <a:endParaRPr lang="en-GB" sz="3200" dirty="0">
              <a:solidFill>
                <a:schemeClr val="bg1"/>
              </a:solidFill>
              <a:latin typeface="Calibri" panose="020F0502020204030204" pitchFamily="34" charset="0"/>
              <a:ea typeface="Palatino" pitchFamily="2" charset="77"/>
              <a:cs typeface="Calibri" panose="020F0502020204030204" pitchFamily="34" charset="0"/>
            </a:endParaRPr>
          </a:p>
          <a:p>
            <a:pPr>
              <a:buClr>
                <a:schemeClr val="accent6">
                  <a:lumMod val="60000"/>
                  <a:lumOff val="40000"/>
                </a:schemeClr>
              </a:buClr>
            </a:pPr>
            <a:r>
              <a:rPr lang="en-GB" sz="3200" dirty="0">
                <a:solidFill>
                  <a:schemeClr val="bg1"/>
                </a:solidFill>
                <a:latin typeface="Calibri" panose="020F0502020204030204" pitchFamily="34" charset="0"/>
                <a:ea typeface="Palatino" pitchFamily="2" charset="77"/>
                <a:cs typeface="Calibri" panose="020F0502020204030204" pitchFamily="34" charset="0"/>
              </a:rPr>
              <a:t>Draw a design of your ideal ‘rest pod’ or build a model of it in a shoebox.</a:t>
            </a:r>
          </a:p>
        </p:txBody>
      </p:sp>
      <p:sp>
        <p:nvSpPr>
          <p:cNvPr id="2" name="Rectangle 1"/>
          <p:cNvSpPr/>
          <p:nvPr/>
        </p:nvSpPr>
        <p:spPr>
          <a:xfrm>
            <a:off x="899509" y="829167"/>
            <a:ext cx="3643947" cy="646331"/>
          </a:xfrm>
          <a:prstGeom prst="rect">
            <a:avLst/>
          </a:prstGeom>
        </p:spPr>
        <p:txBody>
          <a:bodyPr wrap="none">
            <a:spAutoFit/>
          </a:bodyPr>
          <a:lstStyle/>
          <a:p>
            <a:pPr algn="ctr"/>
            <a:r>
              <a:rPr lang="en-GB" sz="3600" b="1" u="sng" dirty="0">
                <a:solidFill>
                  <a:schemeClr val="bg2">
                    <a:lumMod val="60000"/>
                    <a:lumOff val="40000"/>
                  </a:schemeClr>
                </a:solidFill>
                <a:latin typeface="Calibri" panose="020F0502020204030204" pitchFamily="34" charset="0"/>
                <a:ea typeface="Palatino" pitchFamily="2" charset="77"/>
                <a:cs typeface="Calibri" panose="020F0502020204030204" pitchFamily="34" charset="0"/>
              </a:rPr>
              <a:t>Today’s Challenge</a:t>
            </a:r>
          </a:p>
        </p:txBody>
      </p:sp>
      <p:sp>
        <p:nvSpPr>
          <p:cNvPr id="3" name="Rectangle 2"/>
          <p:cNvSpPr/>
          <p:nvPr/>
        </p:nvSpPr>
        <p:spPr>
          <a:xfrm>
            <a:off x="899509" y="1780968"/>
            <a:ext cx="9916497" cy="523220"/>
          </a:xfrm>
          <a:prstGeom prst="rect">
            <a:avLst/>
          </a:prstGeom>
        </p:spPr>
        <p:txBody>
          <a:bodyPr wrap="none">
            <a:spAutoFit/>
          </a:bodyPr>
          <a:lstStyle/>
          <a:p>
            <a:r>
              <a:rPr lang="en-GB" sz="2800" b="1" dirty="0">
                <a:solidFill>
                  <a:schemeClr val="bg2">
                    <a:lumMod val="60000"/>
                    <a:lumOff val="40000"/>
                  </a:schemeClr>
                </a:solidFill>
                <a:latin typeface="Calibri" panose="020F0502020204030204" pitchFamily="34" charset="0"/>
                <a:cs typeface="Calibri" panose="020F0502020204030204" pitchFamily="34" charset="0"/>
              </a:rPr>
              <a:t>If you would like to join in with today’s challenge, why don’t you:</a:t>
            </a:r>
          </a:p>
        </p:txBody>
      </p:sp>
      <p:pic>
        <p:nvPicPr>
          <p:cNvPr id="8" name="Picture 7"/>
          <p:cNvPicPr>
            <a:picLocks/>
          </p:cNvPicPr>
          <p:nvPr/>
        </p:nvPicPr>
        <p:blipFill>
          <a:blip r:embed="rId3">
            <a:extLst>
              <a:ext uri="{28A0092B-C50C-407E-A947-70E740481C1C}">
                <a14:useLocalDpi xmlns:a14="http://schemas.microsoft.com/office/drawing/2010/main" val="0"/>
              </a:ext>
            </a:extLst>
          </a:blip>
          <a:stretch>
            <a:fillRect/>
          </a:stretch>
        </p:blipFill>
        <p:spPr>
          <a:xfrm>
            <a:off x="10521119" y="266069"/>
            <a:ext cx="1080000" cy="1080000"/>
          </a:xfrm>
          <a:prstGeom prst="rect">
            <a:avLst/>
          </a:prstGeom>
          <a:ln>
            <a:solidFill>
              <a:schemeClr val="tx1"/>
            </a:solidFill>
          </a:ln>
        </p:spPr>
      </p:pic>
    </p:spTree>
    <p:extLst>
      <p:ext uri="{BB962C8B-B14F-4D97-AF65-F5344CB8AC3E}">
        <p14:creationId xmlns:p14="http://schemas.microsoft.com/office/powerpoint/2010/main" val="267348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6" name="Google Shape;152;p11">
            <a:extLst>
              <a:ext uri="{FF2B5EF4-FFF2-40B4-BE49-F238E27FC236}">
                <a16:creationId xmlns:a16="http://schemas.microsoft.com/office/drawing/2014/main" id="{149B7372-F09D-0646-9946-43B4BD520AB8}"/>
              </a:ext>
            </a:extLst>
          </p:cNvPr>
          <p:cNvSpPr txBox="1">
            <a:spLocks/>
          </p:cNvSpPr>
          <p:nvPr/>
        </p:nvSpPr>
        <p:spPr>
          <a:xfrm>
            <a:off x="2706681" y="3726133"/>
            <a:ext cx="6465900" cy="1617300"/>
          </a:xfrm>
          <a:prstGeom prst="rect">
            <a:avLst/>
          </a:prstGeom>
          <a:noFill/>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GB" sz="2400" dirty="0">
              <a:solidFill>
                <a:schemeClr val="accent6">
                  <a:lumMod val="60000"/>
                  <a:lumOff val="40000"/>
                </a:schemeClr>
              </a:solidFill>
              <a:latin typeface="Palatino" pitchFamily="2" charset="77"/>
              <a:ea typeface="Palatino" pitchFamily="2" charset="77"/>
            </a:endParaRPr>
          </a:p>
        </p:txBody>
      </p:sp>
      <p:sp>
        <p:nvSpPr>
          <p:cNvPr id="2" name="Rectangle 1"/>
          <p:cNvSpPr/>
          <p:nvPr/>
        </p:nvSpPr>
        <p:spPr>
          <a:xfrm>
            <a:off x="600635" y="2057113"/>
            <a:ext cx="5218274" cy="3539430"/>
          </a:xfrm>
          <a:prstGeom prst="rect">
            <a:avLst/>
          </a:prstGeom>
        </p:spPr>
        <p:txBody>
          <a:bodyPr wrap="square">
            <a:spAutoFit/>
          </a:bodyPr>
          <a:lstStyle/>
          <a:p>
            <a:r>
              <a:rPr lang="en-GB" sz="3200" dirty="0" smtClean="0">
                <a:solidFill>
                  <a:schemeClr val="bg1"/>
                </a:solidFill>
                <a:latin typeface="Calibri" panose="020F0502020204030204" pitchFamily="34" charset="0"/>
                <a:cs typeface="Calibri" panose="020F0502020204030204" pitchFamily="34" charset="0"/>
              </a:rPr>
              <a:t>Lord Jesus, </a:t>
            </a:r>
          </a:p>
          <a:p>
            <a:r>
              <a:rPr lang="en-GB" sz="3200" dirty="0" smtClean="0">
                <a:solidFill>
                  <a:schemeClr val="bg1"/>
                </a:solidFill>
                <a:latin typeface="Calibri" panose="020F0502020204030204" pitchFamily="34" charset="0"/>
                <a:cs typeface="Calibri" panose="020F0502020204030204" pitchFamily="34" charset="0"/>
              </a:rPr>
              <a:t>Prince of Peace,</a:t>
            </a:r>
            <a:endParaRPr lang="en-GB" sz="3200" dirty="0">
              <a:solidFill>
                <a:schemeClr val="bg1"/>
              </a:solidFill>
              <a:latin typeface="Calibri" panose="020F0502020204030204" pitchFamily="34" charset="0"/>
              <a:cs typeface="Calibri" panose="020F0502020204030204" pitchFamily="34" charset="0"/>
            </a:endParaRPr>
          </a:p>
          <a:p>
            <a:r>
              <a:rPr lang="en-GB" sz="3200" dirty="0">
                <a:solidFill>
                  <a:schemeClr val="bg1"/>
                </a:solidFill>
                <a:latin typeface="Calibri" panose="020F0502020204030204" pitchFamily="34" charset="0"/>
                <a:cs typeface="Calibri" panose="020F0502020204030204" pitchFamily="34" charset="0"/>
              </a:rPr>
              <a:t>g</a:t>
            </a:r>
            <a:r>
              <a:rPr lang="en-GB" sz="3200" dirty="0" smtClean="0">
                <a:solidFill>
                  <a:schemeClr val="bg1"/>
                </a:solidFill>
                <a:latin typeface="Calibri" panose="020F0502020204030204" pitchFamily="34" charset="0"/>
                <a:cs typeface="Calibri" panose="020F0502020204030204" pitchFamily="34" charset="0"/>
              </a:rPr>
              <a:t>ive us your peace</a:t>
            </a:r>
          </a:p>
          <a:p>
            <a:r>
              <a:rPr lang="en-GB" sz="3200" dirty="0" smtClean="0">
                <a:solidFill>
                  <a:schemeClr val="bg1"/>
                </a:solidFill>
                <a:latin typeface="Calibri" panose="020F0502020204030204" pitchFamily="34" charset="0"/>
                <a:cs typeface="Calibri" panose="020F0502020204030204" pitchFamily="34" charset="0"/>
              </a:rPr>
              <a:t>so that we can feel at rest</a:t>
            </a:r>
          </a:p>
          <a:p>
            <a:r>
              <a:rPr lang="en-GB" sz="3200" dirty="0" smtClean="0">
                <a:solidFill>
                  <a:schemeClr val="bg1"/>
                </a:solidFill>
                <a:latin typeface="Calibri" panose="020F0502020204030204" pitchFamily="34" charset="0"/>
                <a:cs typeface="Calibri" panose="020F0502020204030204" pitchFamily="34" charset="0"/>
              </a:rPr>
              <a:t>even in the busyness of life,</a:t>
            </a:r>
          </a:p>
          <a:p>
            <a:r>
              <a:rPr lang="en-GB" sz="3200" dirty="0" smtClean="0">
                <a:solidFill>
                  <a:schemeClr val="bg1"/>
                </a:solidFill>
                <a:latin typeface="Calibri" panose="020F0502020204030204" pitchFamily="34" charset="0"/>
                <a:cs typeface="Calibri" panose="020F0502020204030204" pitchFamily="34" charset="0"/>
              </a:rPr>
              <a:t>even in the face of difficulties.</a:t>
            </a:r>
            <a:endParaRPr lang="en-GB" sz="3200" dirty="0">
              <a:solidFill>
                <a:schemeClr val="bg1"/>
              </a:solidFill>
              <a:latin typeface="Calibri" panose="020F0502020204030204" pitchFamily="34" charset="0"/>
              <a:cs typeface="Calibri" panose="020F0502020204030204" pitchFamily="34" charset="0"/>
            </a:endParaRPr>
          </a:p>
          <a:p>
            <a:r>
              <a:rPr lang="en-GB" sz="3200" dirty="0">
                <a:solidFill>
                  <a:schemeClr val="bg1"/>
                </a:solidFill>
                <a:latin typeface="Calibri" panose="020F0502020204030204" pitchFamily="34" charset="0"/>
                <a:cs typeface="Calibri" panose="020F0502020204030204" pitchFamily="34" charset="0"/>
              </a:rPr>
              <a:t>Amen</a:t>
            </a:r>
          </a:p>
        </p:txBody>
      </p:sp>
      <p:sp>
        <p:nvSpPr>
          <p:cNvPr id="3" name="Rectangle 2"/>
          <p:cNvSpPr/>
          <p:nvPr/>
        </p:nvSpPr>
        <p:spPr>
          <a:xfrm>
            <a:off x="6231250" y="1407879"/>
            <a:ext cx="4506362" cy="584775"/>
          </a:xfrm>
          <a:prstGeom prst="rect">
            <a:avLst/>
          </a:prstGeom>
        </p:spPr>
        <p:txBody>
          <a:bodyPr wrap="none">
            <a:spAutoFit/>
          </a:bodyPr>
          <a:lstStyle/>
          <a:p>
            <a:r>
              <a:rPr lang="en-GB" sz="3200" u="sng" dirty="0" smtClean="0">
                <a:solidFill>
                  <a:schemeClr val="bg2">
                    <a:lumMod val="60000"/>
                    <a:lumOff val="40000"/>
                  </a:schemeClr>
                </a:solidFill>
                <a:latin typeface="Calibri" panose="020F0502020204030204" pitchFamily="34" charset="0"/>
                <a:cs typeface="Calibri" panose="020F0502020204030204" pitchFamily="34" charset="0"/>
              </a:rPr>
              <a:t>The</a:t>
            </a:r>
            <a:r>
              <a:rPr lang="en-GB" sz="3200" u="sng" dirty="0" smtClean="0">
                <a:solidFill>
                  <a:schemeClr val="bg2">
                    <a:lumMod val="60000"/>
                    <a:lumOff val="40000"/>
                  </a:schemeClr>
                </a:solidFill>
                <a:latin typeface="Calibri" panose="020F0502020204030204" pitchFamily="34" charset="0"/>
                <a:cs typeface="Calibri" panose="020F0502020204030204" pitchFamily="34" charset="0"/>
              </a:rPr>
              <a:t> </a:t>
            </a:r>
            <a:r>
              <a:rPr lang="en-GB" sz="3200" u="sng" dirty="0">
                <a:solidFill>
                  <a:schemeClr val="bg2">
                    <a:lumMod val="60000"/>
                    <a:lumOff val="40000"/>
                  </a:schemeClr>
                </a:solidFill>
                <a:latin typeface="Calibri" panose="020F0502020204030204" pitchFamily="34" charset="0"/>
                <a:cs typeface="Calibri" panose="020F0502020204030204" pitchFamily="34" charset="0"/>
              </a:rPr>
              <a:t>Rhythm of Life Prayer</a:t>
            </a:r>
          </a:p>
        </p:txBody>
      </p:sp>
      <p:sp>
        <p:nvSpPr>
          <p:cNvPr id="7" name="Rectangle 6"/>
          <p:cNvSpPr/>
          <p:nvPr/>
        </p:nvSpPr>
        <p:spPr>
          <a:xfrm>
            <a:off x="600635" y="595267"/>
            <a:ext cx="9515554" cy="584775"/>
          </a:xfrm>
          <a:prstGeom prst="rect">
            <a:avLst/>
          </a:prstGeom>
        </p:spPr>
        <p:txBody>
          <a:bodyPr wrap="none">
            <a:spAutoFit/>
          </a:bodyPr>
          <a:lstStyle/>
          <a:p>
            <a:r>
              <a:rPr lang="en-GB" sz="3200" dirty="0">
                <a:solidFill>
                  <a:schemeClr val="bg1"/>
                </a:solidFill>
                <a:latin typeface="Calibri" panose="020F0502020204030204" pitchFamily="34" charset="0"/>
                <a:cs typeface="Calibri" panose="020F0502020204030204" pitchFamily="34" charset="0"/>
              </a:rPr>
              <a:t>If you would like to, you can join in saying these prayers.</a:t>
            </a:r>
          </a:p>
        </p:txBody>
      </p:sp>
      <p:sp>
        <p:nvSpPr>
          <p:cNvPr id="8" name="Rectangle 7"/>
          <p:cNvSpPr/>
          <p:nvPr/>
        </p:nvSpPr>
        <p:spPr>
          <a:xfrm>
            <a:off x="600635" y="1419036"/>
            <a:ext cx="3555782" cy="584775"/>
          </a:xfrm>
          <a:prstGeom prst="rect">
            <a:avLst/>
          </a:prstGeom>
        </p:spPr>
        <p:txBody>
          <a:bodyPr wrap="none">
            <a:spAutoFit/>
          </a:bodyPr>
          <a:lstStyle/>
          <a:p>
            <a:r>
              <a:rPr lang="en-GB" sz="3200" u="sng" dirty="0">
                <a:solidFill>
                  <a:schemeClr val="bg2">
                    <a:lumMod val="60000"/>
                    <a:lumOff val="40000"/>
                  </a:schemeClr>
                </a:solidFill>
                <a:latin typeface="Calibri" panose="020F0502020204030204" pitchFamily="34" charset="0"/>
                <a:cs typeface="Calibri" panose="020F0502020204030204" pitchFamily="34" charset="0"/>
              </a:rPr>
              <a:t>A Prayer for the Day</a:t>
            </a:r>
          </a:p>
        </p:txBody>
      </p:sp>
      <p:sp>
        <p:nvSpPr>
          <p:cNvPr id="10" name="TextBox 9"/>
          <p:cNvSpPr txBox="1"/>
          <p:nvPr/>
        </p:nvSpPr>
        <p:spPr>
          <a:xfrm>
            <a:off x="6231250" y="2081763"/>
            <a:ext cx="5265632" cy="4031873"/>
          </a:xfrm>
          <a:prstGeom prst="rect">
            <a:avLst/>
          </a:prstGeom>
          <a:noFill/>
        </p:spPr>
        <p:txBody>
          <a:bodyPr wrap="square" rtlCol="0">
            <a:spAutoFit/>
          </a:bodyPr>
          <a:lstStyle/>
          <a:p>
            <a:r>
              <a:rPr lang="en-GB" sz="3200" dirty="0">
                <a:solidFill>
                  <a:schemeClr val="bg1"/>
                </a:solidFill>
                <a:latin typeface="Calibri" panose="020F0502020204030204" pitchFamily="34" charset="0"/>
                <a:cs typeface="Calibri" panose="020F0502020204030204" pitchFamily="34" charset="0"/>
              </a:rPr>
              <a:t>Loving God, </a:t>
            </a:r>
          </a:p>
          <a:p>
            <a:r>
              <a:rPr lang="en-GB" sz="3200" dirty="0">
                <a:solidFill>
                  <a:schemeClr val="bg1"/>
                </a:solidFill>
                <a:latin typeface="Calibri" panose="020F0502020204030204" pitchFamily="34" charset="0"/>
                <a:cs typeface="Calibri" panose="020F0502020204030204" pitchFamily="34" charset="0"/>
              </a:rPr>
              <a:t>Help us to learn from you </a:t>
            </a:r>
          </a:p>
          <a:p>
            <a:r>
              <a:rPr lang="en-GB" sz="3200" dirty="0">
                <a:solidFill>
                  <a:schemeClr val="bg1"/>
                </a:solidFill>
                <a:latin typeface="Calibri" panose="020F0502020204030204" pitchFamily="34" charset="0"/>
                <a:cs typeface="Calibri" panose="020F0502020204030204" pitchFamily="34" charset="0"/>
              </a:rPr>
              <a:t>the habit </a:t>
            </a:r>
            <a:r>
              <a:rPr lang="en-GB" sz="3200">
                <a:solidFill>
                  <a:schemeClr val="bg1"/>
                </a:solidFill>
                <a:latin typeface="Calibri" panose="020F0502020204030204" pitchFamily="34" charset="0"/>
                <a:cs typeface="Calibri" panose="020F0502020204030204" pitchFamily="34" charset="0"/>
              </a:rPr>
              <a:t>of </a:t>
            </a:r>
            <a:r>
              <a:rPr lang="en-GB" sz="3200" b="1" smtClean="0">
                <a:solidFill>
                  <a:srgbClr val="FFFF00"/>
                </a:solidFill>
                <a:latin typeface="Calibri" panose="020F0502020204030204" pitchFamily="34" charset="0"/>
                <a:cs typeface="Calibri" panose="020F0502020204030204" pitchFamily="34" charset="0"/>
              </a:rPr>
              <a:t>resting,</a:t>
            </a:r>
            <a:endParaRPr lang="en-GB" sz="3200" b="1" dirty="0">
              <a:solidFill>
                <a:srgbClr val="FFFF00"/>
              </a:solidFill>
              <a:latin typeface="Calibri" panose="020F0502020204030204" pitchFamily="34" charset="0"/>
              <a:cs typeface="Calibri" panose="020F0502020204030204" pitchFamily="34" charset="0"/>
            </a:endParaRPr>
          </a:p>
          <a:p>
            <a:r>
              <a:rPr lang="en-GB" sz="3200" dirty="0">
                <a:solidFill>
                  <a:schemeClr val="bg1"/>
                </a:solidFill>
                <a:latin typeface="Calibri" panose="020F0502020204030204" pitchFamily="34" charset="0"/>
                <a:cs typeface="Calibri" panose="020F0502020204030204" pitchFamily="34" charset="0"/>
              </a:rPr>
              <a:t>so that the rhythm of our lives can match </a:t>
            </a:r>
          </a:p>
          <a:p>
            <a:r>
              <a:rPr lang="en-GB" sz="3200" dirty="0">
                <a:solidFill>
                  <a:schemeClr val="bg1"/>
                </a:solidFill>
                <a:latin typeface="Calibri" panose="020F0502020204030204" pitchFamily="34" charset="0"/>
                <a:cs typeface="Calibri" panose="020F0502020204030204" pitchFamily="34" charset="0"/>
              </a:rPr>
              <a:t>the rhythm of your heart of love.</a:t>
            </a:r>
          </a:p>
          <a:p>
            <a:r>
              <a:rPr lang="en-GB" sz="3200" dirty="0">
                <a:solidFill>
                  <a:schemeClr val="bg1"/>
                </a:solidFill>
                <a:latin typeface="Calibri" panose="020F0502020204030204" pitchFamily="34" charset="0"/>
                <a:cs typeface="Calibri" panose="020F0502020204030204" pitchFamily="34" charset="0"/>
              </a:rPr>
              <a:t>Amen</a:t>
            </a:r>
          </a:p>
        </p:txBody>
      </p:sp>
      <p:pic>
        <p:nvPicPr>
          <p:cNvPr id="9" name="Picture 8"/>
          <p:cNvPicPr>
            <a:picLocks/>
          </p:cNvPicPr>
          <p:nvPr/>
        </p:nvPicPr>
        <p:blipFill>
          <a:blip r:embed="rId3">
            <a:extLst>
              <a:ext uri="{28A0092B-C50C-407E-A947-70E740481C1C}">
                <a14:useLocalDpi xmlns:a14="http://schemas.microsoft.com/office/drawing/2010/main" val="0"/>
              </a:ext>
            </a:extLst>
          </a:blip>
          <a:stretch>
            <a:fillRect/>
          </a:stretch>
        </p:blipFill>
        <p:spPr>
          <a:xfrm>
            <a:off x="10521119" y="266069"/>
            <a:ext cx="1080000" cy="1080000"/>
          </a:xfrm>
          <a:prstGeom prst="rect">
            <a:avLst/>
          </a:prstGeom>
          <a:ln>
            <a:solidFill>
              <a:schemeClr val="tx1"/>
            </a:solidFill>
          </a:ln>
        </p:spPr>
      </p:pic>
    </p:spTree>
    <p:extLst>
      <p:ext uri="{BB962C8B-B14F-4D97-AF65-F5344CB8AC3E}">
        <p14:creationId xmlns:p14="http://schemas.microsoft.com/office/powerpoint/2010/main" val="36387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622169"/>
            <a:ext cx="11879263" cy="7462707"/>
          </a:xfrm>
          <a:prstGeom prst="rect">
            <a:avLst/>
          </a:prstGeom>
        </p:spPr>
      </p:pic>
      <p:pic>
        <p:nvPicPr>
          <p:cNvPr id="4" name="Picture 3"/>
          <p:cNvPicPr/>
          <p:nvPr/>
        </p:nvPicPr>
        <p:blipFill>
          <a:blip r:embed="rId4">
            <a:extLst>
              <a:ext uri="{28A0092B-C50C-407E-A947-70E740481C1C}">
                <a14:useLocalDpi xmlns:a14="http://schemas.microsoft.com/office/drawing/2010/main" val="0"/>
              </a:ext>
            </a:extLst>
          </a:blip>
          <a:stretch>
            <a:fillRect/>
          </a:stretch>
        </p:blipFill>
        <p:spPr>
          <a:xfrm>
            <a:off x="355731" y="5521427"/>
            <a:ext cx="2208530" cy="1043940"/>
          </a:xfrm>
          <a:prstGeom prst="rect">
            <a:avLst/>
          </a:prstGeom>
        </p:spPr>
      </p:pic>
      <p:sp>
        <p:nvSpPr>
          <p:cNvPr id="5" name="TextBox 4"/>
          <p:cNvSpPr txBox="1"/>
          <p:nvPr/>
        </p:nvSpPr>
        <p:spPr>
          <a:xfrm>
            <a:off x="244894" y="1678023"/>
            <a:ext cx="8036367" cy="2862322"/>
          </a:xfrm>
          <a:prstGeom prst="rect">
            <a:avLst/>
          </a:prstGeom>
          <a:noFill/>
        </p:spPr>
        <p:txBody>
          <a:bodyPr wrap="square" lIns="91440" tIns="45720" rIns="91440" bIns="45720" rtlCol="0" anchor="t">
            <a:spAutoFit/>
          </a:bodyPr>
          <a:lstStyle/>
          <a:p>
            <a:r>
              <a:rPr lang="en-GB" sz="1800" b="1" dirty="0">
                <a:solidFill>
                  <a:schemeClr val="bg1"/>
                </a:solidFill>
              </a:rPr>
              <a:t>This resource was produced by the Diocese of Leeds Education Team.</a:t>
            </a:r>
          </a:p>
          <a:p>
            <a:r>
              <a:rPr lang="en-GB" sz="1800" b="1" dirty="0" smtClean="0">
                <a:solidFill>
                  <a:schemeClr val="bg1"/>
                </a:solidFill>
              </a:rPr>
              <a:t>For </a:t>
            </a:r>
            <a:r>
              <a:rPr lang="en-GB" sz="1800" b="1" dirty="0">
                <a:solidFill>
                  <a:schemeClr val="bg1"/>
                </a:solidFill>
              </a:rPr>
              <a:t>more information about this or future resources, </a:t>
            </a:r>
          </a:p>
          <a:p>
            <a:r>
              <a:rPr lang="en-GB" sz="1800" b="1" dirty="0">
                <a:solidFill>
                  <a:schemeClr val="bg1"/>
                </a:solidFill>
              </a:rPr>
              <a:t>please contact your named adviser:</a:t>
            </a:r>
          </a:p>
          <a:p>
            <a:endParaRPr lang="en-GB" sz="1800" b="1" dirty="0">
              <a:solidFill>
                <a:schemeClr val="bg1"/>
              </a:solidFill>
            </a:endParaRPr>
          </a:p>
          <a:p>
            <a:r>
              <a:rPr lang="en-GB" sz="1800" b="1" dirty="0">
                <a:hlinkClick r:id="rId5"/>
              </a:rPr>
              <a:t>simone.bennett@leeds.anglican.org</a:t>
            </a:r>
            <a:endParaRPr lang="en-GB" sz="1800" b="1" dirty="0"/>
          </a:p>
          <a:p>
            <a:r>
              <a:rPr lang="en-GB" sz="1800" b="1" dirty="0">
                <a:solidFill>
                  <a:schemeClr val="bg1"/>
                </a:solidFill>
                <a:hlinkClick r:id="rId6">
                  <a:extLst>
                    <a:ext uri="{A12FA001-AC4F-418D-AE19-62706E023703}">
                      <ahyp:hlinkClr xmlns="" xmlns:ahyp="http://schemas.microsoft.com/office/drawing/2018/hyperlinkcolor" val="tx"/>
                    </a:ext>
                  </a:extLst>
                </a:hlinkClick>
              </a:rPr>
              <a:t>simon.sloan@leeds.anglican.org</a:t>
            </a:r>
            <a:endParaRPr lang="en-GB" sz="1800" b="1" dirty="0">
              <a:solidFill>
                <a:schemeClr val="bg1"/>
              </a:solidFill>
            </a:endParaRPr>
          </a:p>
          <a:p>
            <a:r>
              <a:rPr lang="en-GB" sz="1800" b="1" dirty="0">
                <a:solidFill>
                  <a:schemeClr val="bg1"/>
                </a:solidFill>
                <a:hlinkClick r:id="rId7">
                  <a:extLst>
                    <a:ext uri="{A12FA001-AC4F-418D-AE19-62706E023703}">
                      <ahyp:hlinkClr xmlns="" xmlns:ahyp="http://schemas.microsoft.com/office/drawing/2018/hyperlinkcolor" val="tx"/>
                    </a:ext>
                  </a:extLst>
                </a:hlinkClick>
              </a:rPr>
              <a:t>darren.dudman@leeds.anglican.org</a:t>
            </a:r>
            <a:endParaRPr lang="en-GB" sz="1800" b="1" dirty="0">
              <a:solidFill>
                <a:schemeClr val="bg1"/>
              </a:solidFill>
            </a:endParaRPr>
          </a:p>
          <a:p>
            <a:r>
              <a:rPr lang="en-GB" sz="1800" b="1" dirty="0">
                <a:solidFill>
                  <a:schemeClr val="bg1"/>
                </a:solidFill>
                <a:hlinkClick r:id="rId8">
                  <a:extLst>
                    <a:ext uri="{A12FA001-AC4F-418D-AE19-62706E023703}">
                      <ahyp:hlinkClr xmlns="" xmlns:ahyp="http://schemas.microsoft.com/office/drawing/2018/hyperlinkcolor" val="tx"/>
                    </a:ext>
                  </a:extLst>
                </a:hlinkClick>
              </a:rPr>
              <a:t>janet.tringham@leeds.anglican.org</a:t>
            </a:r>
            <a:endParaRPr lang="en-GB" sz="1800" b="1" dirty="0">
              <a:solidFill>
                <a:schemeClr val="bg1"/>
              </a:solidFill>
            </a:endParaRPr>
          </a:p>
          <a:p>
            <a:r>
              <a:rPr lang="en-GB" sz="1800" b="1" dirty="0">
                <a:solidFill>
                  <a:schemeClr val="bg1"/>
                </a:solidFill>
                <a:hlinkClick r:id="rId9">
                  <a:extLst>
                    <a:ext uri="{A12FA001-AC4F-418D-AE19-62706E023703}">
                      <ahyp:hlinkClr xmlns="" xmlns:ahyp="http://schemas.microsoft.com/office/drawing/2018/hyperlinkcolor" val="tx"/>
                    </a:ext>
                  </a:extLst>
                </a:hlinkClick>
              </a:rPr>
              <a:t>lee.talbot@leeds.anglican.org</a:t>
            </a:r>
            <a:endParaRPr lang="en-GB" sz="1800" b="1" dirty="0">
              <a:solidFill>
                <a:schemeClr val="bg1"/>
              </a:solidFill>
            </a:endParaRPr>
          </a:p>
          <a:p>
            <a:r>
              <a:rPr lang="en-GB" sz="1800" b="1" dirty="0">
                <a:solidFill>
                  <a:schemeClr val="bg1"/>
                </a:solidFill>
                <a:hlinkClick r:id="rId10">
                  <a:extLst>
                    <a:ext uri="{A12FA001-AC4F-418D-AE19-62706E023703}">
                      <ahyp:hlinkClr xmlns="" xmlns:ahyp="http://schemas.microsoft.com/office/drawing/2018/hyperlinkcolor" val="tx"/>
                    </a:ext>
                  </a:extLst>
                </a:hlinkClick>
              </a:rPr>
              <a:t>rupert.madeley@leeds.anglican.org</a:t>
            </a:r>
            <a:endParaRPr lang="en-GB" sz="1800" b="1" dirty="0">
              <a:solidFill>
                <a:schemeClr val="bg1"/>
              </a:solidFill>
            </a:endParaRPr>
          </a:p>
        </p:txBody>
      </p:sp>
    </p:spTree>
    <p:extLst>
      <p:ext uri="{BB962C8B-B14F-4D97-AF65-F5344CB8AC3E}">
        <p14:creationId xmlns:p14="http://schemas.microsoft.com/office/powerpoint/2010/main" val="2279395566"/>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Christmas 2016 special">
  <a:themeElements>
    <a:clrScheme name="Custom 347">
      <a:dk1>
        <a:srgbClr val="40234C"/>
      </a:dk1>
      <a:lt1>
        <a:srgbClr val="FFFFFF"/>
      </a:lt1>
      <a:dk2>
        <a:srgbClr val="FFDD92"/>
      </a:dk2>
      <a:lt2>
        <a:srgbClr val="FFFCF7"/>
      </a:lt2>
      <a:accent1>
        <a:srgbClr val="DCB9E3"/>
      </a:accent1>
      <a:accent2>
        <a:srgbClr val="69397D"/>
      </a:accent2>
      <a:accent3>
        <a:srgbClr val="40234C"/>
      </a:accent3>
      <a:accent4>
        <a:srgbClr val="FFF3E3"/>
      </a:accent4>
      <a:accent5>
        <a:srgbClr val="FFE8CA"/>
      </a:accent5>
      <a:accent6>
        <a:srgbClr val="FFDD92"/>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BDE6C7D0443640AEF0A0B4902CFC2F" ma:contentTypeVersion="12" ma:contentTypeDescription="Create a new document." ma:contentTypeScope="" ma:versionID="1f7a152e5e036fb947a0cbfb7a48868f">
  <xsd:schema xmlns:xsd="http://www.w3.org/2001/XMLSchema" xmlns:xs="http://www.w3.org/2001/XMLSchema" xmlns:p="http://schemas.microsoft.com/office/2006/metadata/properties" xmlns:ns2="48f09416-ac08-49d6-afd3-25b9b32af968" xmlns:ns3="b6ed18a8-783b-4a81-89cd-e7f1a6e75ffa" targetNamespace="http://schemas.microsoft.com/office/2006/metadata/properties" ma:root="true" ma:fieldsID="062365d1b65f1c241fd72ea5b0040549" ns2:_="" ns3:_="">
    <xsd:import namespace="48f09416-ac08-49d6-afd3-25b9b32af968"/>
    <xsd:import namespace="b6ed18a8-783b-4a81-89cd-e7f1a6e75f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f09416-ac08-49d6-afd3-25b9b32af9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ed18a8-783b-4a81-89cd-e7f1a6e75ff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4566D90-7DCE-4F19-92A3-91F90E0944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f09416-ac08-49d6-afd3-25b9b32af968"/>
    <ds:schemaRef ds:uri="b6ed18a8-783b-4a81-89cd-e7f1a6e75f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EAD057-8D37-418F-94B7-099E442E9C13}">
  <ds:schemaRefs>
    <ds:schemaRef ds:uri="http://schemas.microsoft.com/sharepoint/v3/contenttype/forms"/>
  </ds:schemaRefs>
</ds:datastoreItem>
</file>

<file path=customXml/itemProps3.xml><?xml version="1.0" encoding="utf-8"?>
<ds:datastoreItem xmlns:ds="http://schemas.openxmlformats.org/officeDocument/2006/customXml" ds:itemID="{AD15A551-26E0-4FDC-8E43-71B33D966FB2}">
  <ds:schemaRefs>
    <ds:schemaRef ds:uri="http://purl.org/dc/elements/1.1/"/>
    <ds:schemaRef ds:uri="http://schemas.microsoft.com/office/2006/metadata/properties"/>
    <ds:schemaRef ds:uri="48f09416-ac08-49d6-afd3-25b9b32af968"/>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b6ed18a8-783b-4a81-89cd-e7f1a6e75ff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409</TotalTime>
  <Words>378</Words>
  <Application>Microsoft Office PowerPoint</Application>
  <PresentationFormat>Custom</PresentationFormat>
  <Paragraphs>50</Paragraphs>
  <Slides>8</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Bodoni MT</vt:lpstr>
      <vt:lpstr>Bodoni MT Black</vt:lpstr>
      <vt:lpstr>Calibri</vt:lpstr>
      <vt:lpstr>Palatino</vt:lpstr>
      <vt:lpstr>Playfair Display</vt:lpstr>
      <vt:lpstr>Playfair Display SC</vt:lpstr>
      <vt:lpstr>Christmas 2016 special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would your ideal ‘home’ be?</dc:title>
  <dc:creator>Rupert Madeley</dc:creator>
  <cp:lastModifiedBy>Rupert Madeley</cp:lastModifiedBy>
  <cp:revision>45</cp:revision>
  <dcterms:modified xsi:type="dcterms:W3CDTF">2020-11-17T15:33:46Z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0x01010027BDE6C7D0443640AEF0A0B4902CFC2F</vt:lpwstr>
  </property>
</Properties>
</file>