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56" r:id="rId2"/>
    <p:sldId id="258" r:id="rId3"/>
    <p:sldId id="259" r:id="rId4"/>
    <p:sldId id="269" r:id="rId5"/>
    <p:sldId id="260" r:id="rId6"/>
    <p:sldId id="261" r:id="rId7"/>
    <p:sldId id="262" r:id="rId8"/>
    <p:sldId id="263" r:id="rId9"/>
    <p:sldId id="264" r:id="rId10"/>
    <p:sldId id="265" r:id="rId11"/>
    <p:sldId id="266" r:id="rId12"/>
    <p:sldId id="267" r:id="rId13"/>
    <p:sldId id="271" r:id="rId14"/>
    <p:sldId id="272" r:id="rId15"/>
    <p:sldId id="268" r:id="rId16"/>
    <p:sldId id="275" r:id="rId17"/>
    <p:sldId id="274" r:id="rId18"/>
    <p:sldId id="276" r:id="rId19"/>
    <p:sldId id="277" r:id="rId20"/>
    <p:sldId id="278" r:id="rId21"/>
    <p:sldId id="280" r:id="rId22"/>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48"/>
    <p:restoredTop sz="94665"/>
  </p:normalViewPr>
  <p:slideViewPr>
    <p:cSldViewPr snapToGrid="0" snapToObjects="1">
      <p:cViewPr varScale="1">
        <p:scale>
          <a:sx n="75" d="100"/>
          <a:sy n="75" d="100"/>
        </p:scale>
        <p:origin x="304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3CBC77-98EE-2741-A6F1-C916AE40A7F0}" type="datetimeFigureOut">
              <a:rPr lang="en-US" smtClean="0"/>
              <a:t>6/11/2020</a:t>
            </a:fld>
            <a:endParaRPr lang="en-US" dirty="0"/>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AB75C7-0217-FC40-857C-F268F65F6118}" type="slidenum">
              <a:rPr lang="en-US" smtClean="0"/>
              <a:t>‹#›</a:t>
            </a:fld>
            <a:endParaRPr lang="en-US" dirty="0"/>
          </a:p>
        </p:txBody>
      </p:sp>
    </p:spTree>
    <p:extLst>
      <p:ext uri="{BB962C8B-B14F-4D97-AF65-F5344CB8AC3E}">
        <p14:creationId xmlns:p14="http://schemas.microsoft.com/office/powerpoint/2010/main" val="4193484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AB75C7-0217-FC40-857C-F268F65F6118}" type="slidenum">
              <a:rPr lang="en-US" smtClean="0"/>
              <a:t>14</a:t>
            </a:fld>
            <a:endParaRPr lang="en-US" dirty="0"/>
          </a:p>
        </p:txBody>
      </p:sp>
    </p:spTree>
    <p:extLst>
      <p:ext uri="{BB962C8B-B14F-4D97-AF65-F5344CB8AC3E}">
        <p14:creationId xmlns:p14="http://schemas.microsoft.com/office/powerpoint/2010/main" val="3173951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3639CB53-78D6-064F-8368-524296491C41}" type="datetimeFigureOut">
              <a:rPr lang="en-US" smtClean="0"/>
              <a:t>6/11/2020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8605BD-059A-E544-82A2-0D244D781724}" type="slidenum">
              <a:rPr lang="en-US" smtClean="0"/>
              <a:t>‹#›</a:t>
            </a:fld>
            <a:endParaRPr lang="en-US" dirty="0"/>
          </a:p>
        </p:txBody>
      </p:sp>
    </p:spTree>
    <p:extLst>
      <p:ext uri="{BB962C8B-B14F-4D97-AF65-F5344CB8AC3E}">
        <p14:creationId xmlns:p14="http://schemas.microsoft.com/office/powerpoint/2010/main" val="3085454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639CB53-78D6-064F-8368-524296491C41}" type="datetimeFigureOut">
              <a:rPr lang="en-US" smtClean="0"/>
              <a:t>6/11/2020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8605BD-059A-E544-82A2-0D244D781724}" type="slidenum">
              <a:rPr lang="en-US" smtClean="0"/>
              <a:t>‹#›</a:t>
            </a:fld>
            <a:endParaRPr lang="en-US" dirty="0"/>
          </a:p>
        </p:txBody>
      </p:sp>
    </p:spTree>
    <p:extLst>
      <p:ext uri="{BB962C8B-B14F-4D97-AF65-F5344CB8AC3E}">
        <p14:creationId xmlns:p14="http://schemas.microsoft.com/office/powerpoint/2010/main" val="2564762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639CB53-78D6-064F-8368-524296491C41}" type="datetimeFigureOut">
              <a:rPr lang="en-US" smtClean="0"/>
              <a:t>6/11/2020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8605BD-059A-E544-82A2-0D244D781724}" type="slidenum">
              <a:rPr lang="en-US" smtClean="0"/>
              <a:t>‹#›</a:t>
            </a:fld>
            <a:endParaRPr lang="en-US" dirty="0"/>
          </a:p>
        </p:txBody>
      </p:sp>
    </p:spTree>
    <p:extLst>
      <p:ext uri="{BB962C8B-B14F-4D97-AF65-F5344CB8AC3E}">
        <p14:creationId xmlns:p14="http://schemas.microsoft.com/office/powerpoint/2010/main" val="3651729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639CB53-78D6-064F-8368-524296491C41}" type="datetimeFigureOut">
              <a:rPr lang="en-US" smtClean="0"/>
              <a:t>6/11/2020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8605BD-059A-E544-82A2-0D244D781724}" type="slidenum">
              <a:rPr lang="en-US" smtClean="0"/>
              <a:t>‹#›</a:t>
            </a:fld>
            <a:endParaRPr lang="en-US" dirty="0"/>
          </a:p>
        </p:txBody>
      </p:sp>
    </p:spTree>
    <p:extLst>
      <p:ext uri="{BB962C8B-B14F-4D97-AF65-F5344CB8AC3E}">
        <p14:creationId xmlns:p14="http://schemas.microsoft.com/office/powerpoint/2010/main" val="2552335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639CB53-78D6-064F-8368-524296491C41}" type="datetimeFigureOut">
              <a:rPr lang="en-US" smtClean="0"/>
              <a:t>6/11/2020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8605BD-059A-E544-82A2-0D244D781724}" type="slidenum">
              <a:rPr lang="en-US" smtClean="0"/>
              <a:t>‹#›</a:t>
            </a:fld>
            <a:endParaRPr lang="en-US" dirty="0"/>
          </a:p>
        </p:txBody>
      </p:sp>
    </p:spTree>
    <p:extLst>
      <p:ext uri="{BB962C8B-B14F-4D97-AF65-F5344CB8AC3E}">
        <p14:creationId xmlns:p14="http://schemas.microsoft.com/office/powerpoint/2010/main" val="404835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3639CB53-78D6-064F-8368-524296491C41}" type="datetimeFigureOut">
              <a:rPr lang="en-US" smtClean="0"/>
              <a:t>6/11/2020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8605BD-059A-E544-82A2-0D244D781724}" type="slidenum">
              <a:rPr lang="en-US" smtClean="0"/>
              <a:t>‹#›</a:t>
            </a:fld>
            <a:endParaRPr lang="en-US" dirty="0"/>
          </a:p>
        </p:txBody>
      </p:sp>
    </p:spTree>
    <p:extLst>
      <p:ext uri="{BB962C8B-B14F-4D97-AF65-F5344CB8AC3E}">
        <p14:creationId xmlns:p14="http://schemas.microsoft.com/office/powerpoint/2010/main" val="2632534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GB"/>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3639CB53-78D6-064F-8368-524296491C41}" type="datetimeFigureOut">
              <a:rPr lang="en-US" smtClean="0"/>
              <a:t>6/11/2020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78605BD-059A-E544-82A2-0D244D781724}" type="slidenum">
              <a:rPr lang="en-US" smtClean="0"/>
              <a:t>‹#›</a:t>
            </a:fld>
            <a:endParaRPr lang="en-US" dirty="0"/>
          </a:p>
        </p:txBody>
      </p:sp>
    </p:spTree>
    <p:extLst>
      <p:ext uri="{BB962C8B-B14F-4D97-AF65-F5344CB8AC3E}">
        <p14:creationId xmlns:p14="http://schemas.microsoft.com/office/powerpoint/2010/main" val="2771217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3639CB53-78D6-064F-8368-524296491C41}" type="datetimeFigureOut">
              <a:rPr lang="en-US" smtClean="0"/>
              <a:t>6/11/2020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78605BD-059A-E544-82A2-0D244D781724}" type="slidenum">
              <a:rPr lang="en-US" smtClean="0"/>
              <a:t>‹#›</a:t>
            </a:fld>
            <a:endParaRPr lang="en-US" dirty="0"/>
          </a:p>
        </p:txBody>
      </p:sp>
    </p:spTree>
    <p:extLst>
      <p:ext uri="{BB962C8B-B14F-4D97-AF65-F5344CB8AC3E}">
        <p14:creationId xmlns:p14="http://schemas.microsoft.com/office/powerpoint/2010/main" val="3117875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39CB53-78D6-064F-8368-524296491C41}" type="datetimeFigureOut">
              <a:rPr lang="en-US" smtClean="0"/>
              <a:t>6/11/2020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78605BD-059A-E544-82A2-0D244D781724}" type="slidenum">
              <a:rPr lang="en-US" smtClean="0"/>
              <a:t>‹#›</a:t>
            </a:fld>
            <a:endParaRPr lang="en-US" dirty="0"/>
          </a:p>
        </p:txBody>
      </p:sp>
    </p:spTree>
    <p:extLst>
      <p:ext uri="{BB962C8B-B14F-4D97-AF65-F5344CB8AC3E}">
        <p14:creationId xmlns:p14="http://schemas.microsoft.com/office/powerpoint/2010/main" val="1999394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3639CB53-78D6-064F-8368-524296491C41}" type="datetimeFigureOut">
              <a:rPr lang="en-US" smtClean="0"/>
              <a:t>6/11/2020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8605BD-059A-E544-82A2-0D244D781724}" type="slidenum">
              <a:rPr lang="en-US" smtClean="0"/>
              <a:t>‹#›</a:t>
            </a:fld>
            <a:endParaRPr lang="en-US" dirty="0"/>
          </a:p>
        </p:txBody>
      </p:sp>
    </p:spTree>
    <p:extLst>
      <p:ext uri="{BB962C8B-B14F-4D97-AF65-F5344CB8AC3E}">
        <p14:creationId xmlns:p14="http://schemas.microsoft.com/office/powerpoint/2010/main" val="880980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dirty="0"/>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3639CB53-78D6-064F-8368-524296491C41}" type="datetimeFigureOut">
              <a:rPr lang="en-US" smtClean="0"/>
              <a:t>6/11/2020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8605BD-059A-E544-82A2-0D244D781724}" type="slidenum">
              <a:rPr lang="en-US" smtClean="0"/>
              <a:t>‹#›</a:t>
            </a:fld>
            <a:endParaRPr lang="en-US" dirty="0"/>
          </a:p>
        </p:txBody>
      </p:sp>
    </p:spTree>
    <p:extLst>
      <p:ext uri="{BB962C8B-B14F-4D97-AF65-F5344CB8AC3E}">
        <p14:creationId xmlns:p14="http://schemas.microsoft.com/office/powerpoint/2010/main" val="2026238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3639CB53-78D6-064F-8368-524296491C41}" type="datetimeFigureOut">
              <a:rPr lang="en-US" smtClean="0"/>
              <a:t>6/11/2020</a:t>
            </a:fld>
            <a:endParaRPr lang="en-US" dirty="0"/>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E78605BD-059A-E544-82A2-0D244D781724}" type="slidenum">
              <a:rPr lang="en-US" smtClean="0"/>
              <a:t>‹#›</a:t>
            </a:fld>
            <a:endParaRPr lang="en-US" dirty="0"/>
          </a:p>
        </p:txBody>
      </p:sp>
    </p:spTree>
    <p:extLst>
      <p:ext uri="{BB962C8B-B14F-4D97-AF65-F5344CB8AC3E}">
        <p14:creationId xmlns:p14="http://schemas.microsoft.com/office/powerpoint/2010/main" val="10621198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tiff"/><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982600-B3D5-ED44-BE6C-FA8B2B7B6193}"/>
              </a:ext>
            </a:extLst>
          </p:cNvPr>
          <p:cNvSpPr/>
          <p:nvPr/>
        </p:nvSpPr>
        <p:spPr>
          <a:xfrm>
            <a:off x="0" y="0"/>
            <a:ext cx="6858000" cy="9906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912FC1C-1D92-A345-B784-3790BDECA7F2}"/>
              </a:ext>
            </a:extLst>
          </p:cNvPr>
          <p:cNvSpPr/>
          <p:nvPr/>
        </p:nvSpPr>
        <p:spPr>
          <a:xfrm>
            <a:off x="417635" y="381000"/>
            <a:ext cx="6022730" cy="9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E76D4E9-AE48-AF44-82E4-DD275345AAD2}"/>
              </a:ext>
            </a:extLst>
          </p:cNvPr>
          <p:cNvSpPr/>
          <p:nvPr/>
        </p:nvSpPr>
        <p:spPr>
          <a:xfrm>
            <a:off x="228600" y="211015"/>
            <a:ext cx="6418385" cy="949569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BC8D4EB-EA2E-7046-BC04-7EAF2F83855A}"/>
              </a:ext>
            </a:extLst>
          </p:cNvPr>
          <p:cNvSpPr/>
          <p:nvPr/>
        </p:nvSpPr>
        <p:spPr>
          <a:xfrm>
            <a:off x="400382" y="574491"/>
            <a:ext cx="5292969" cy="161778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FA3CE98-A62F-514A-B4A9-67047C1DFE09}"/>
              </a:ext>
            </a:extLst>
          </p:cNvPr>
          <p:cNvSpPr/>
          <p:nvPr/>
        </p:nvSpPr>
        <p:spPr>
          <a:xfrm>
            <a:off x="407366" y="644719"/>
            <a:ext cx="5373907" cy="1477328"/>
          </a:xfrm>
          <a:prstGeom prst="rect">
            <a:avLst/>
          </a:prstGeom>
          <a:noFill/>
        </p:spPr>
        <p:txBody>
          <a:bodyPr wrap="none" lIns="91440" tIns="45720" rIns="91440" bIns="45720">
            <a:spAutoFit/>
          </a:bodyPr>
          <a:lstStyle/>
          <a:p>
            <a:pPr algn="ctr"/>
            <a:r>
              <a:rPr lang="en-GB" sz="9000" b="0" cap="none" spc="0" dirty="0">
                <a:ln w="0"/>
                <a:solidFill>
                  <a:schemeClr val="bg1"/>
                </a:solidFill>
                <a:effectLst>
                  <a:outerShdw blurRad="38100" dist="19050" dir="2700000" algn="tl" rotWithShape="0">
                    <a:schemeClr val="dk1">
                      <a:alpha val="40000"/>
                    </a:schemeClr>
                  </a:outerShdw>
                </a:effectLst>
                <a:latin typeface="Marker Felt Thin" panose="02000400000000000000" pitchFamily="2" charset="77"/>
              </a:rPr>
              <a:t>Fire Safety</a:t>
            </a:r>
          </a:p>
        </p:txBody>
      </p:sp>
      <p:sp>
        <p:nvSpPr>
          <p:cNvPr id="11" name="Rectangle 10">
            <a:extLst>
              <a:ext uri="{FF2B5EF4-FFF2-40B4-BE49-F238E27FC236}">
                <a16:creationId xmlns:a16="http://schemas.microsoft.com/office/drawing/2014/main" id="{318261EF-BFD7-FB4D-B634-9B1F57840424}"/>
              </a:ext>
            </a:extLst>
          </p:cNvPr>
          <p:cNvSpPr/>
          <p:nvPr/>
        </p:nvSpPr>
        <p:spPr>
          <a:xfrm>
            <a:off x="390113" y="2360143"/>
            <a:ext cx="3935984" cy="161778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F152E05-1309-6D4F-B158-189765FBAD10}"/>
              </a:ext>
            </a:extLst>
          </p:cNvPr>
          <p:cNvSpPr/>
          <p:nvPr/>
        </p:nvSpPr>
        <p:spPr>
          <a:xfrm>
            <a:off x="464847" y="2430371"/>
            <a:ext cx="3861250" cy="1477328"/>
          </a:xfrm>
          <a:prstGeom prst="rect">
            <a:avLst/>
          </a:prstGeom>
          <a:noFill/>
        </p:spPr>
        <p:txBody>
          <a:bodyPr wrap="none" lIns="91440" tIns="45720" rIns="91440" bIns="45720">
            <a:spAutoFit/>
          </a:bodyPr>
          <a:lstStyle/>
          <a:p>
            <a:pPr algn="ctr"/>
            <a:r>
              <a:rPr lang="en-GB" sz="9000" dirty="0">
                <a:ln w="0"/>
                <a:solidFill>
                  <a:schemeClr val="bg1"/>
                </a:solidFill>
                <a:effectLst>
                  <a:outerShdw blurRad="38100" dist="19050" dir="2700000" algn="tl" rotWithShape="0">
                    <a:schemeClr val="dk1">
                      <a:alpha val="40000"/>
                    </a:schemeClr>
                  </a:outerShdw>
                </a:effectLst>
                <a:latin typeface="Marker Felt Thin" panose="02000400000000000000" pitchFamily="2" charset="77"/>
              </a:rPr>
              <a:t>a</a:t>
            </a:r>
            <a:r>
              <a:rPr lang="en-GB" sz="9000" b="0" cap="none" spc="0" dirty="0">
                <a:ln w="0"/>
                <a:solidFill>
                  <a:schemeClr val="bg1"/>
                </a:solidFill>
                <a:effectLst>
                  <a:outerShdw blurRad="38100" dist="19050" dir="2700000" algn="tl" rotWithShape="0">
                    <a:schemeClr val="dk1">
                      <a:alpha val="40000"/>
                    </a:schemeClr>
                  </a:outerShdw>
                </a:effectLst>
                <a:latin typeface="Marker Felt Thin" panose="02000400000000000000" pitchFamily="2" charset="77"/>
              </a:rPr>
              <a:t>t Home</a:t>
            </a:r>
          </a:p>
        </p:txBody>
      </p:sp>
      <p:pic>
        <p:nvPicPr>
          <p:cNvPr id="13" name="Picture 12">
            <a:extLst>
              <a:ext uri="{FF2B5EF4-FFF2-40B4-BE49-F238E27FC236}">
                <a16:creationId xmlns:a16="http://schemas.microsoft.com/office/drawing/2014/main" id="{55601051-3265-0242-A73C-3A83A25DF4CA}"/>
              </a:ext>
            </a:extLst>
          </p:cNvPr>
          <p:cNvPicPr>
            <a:picLocks noChangeAspect="1"/>
          </p:cNvPicPr>
          <p:nvPr/>
        </p:nvPicPr>
        <p:blipFill>
          <a:blip r:embed="rId2"/>
          <a:stretch>
            <a:fillRect/>
          </a:stretch>
        </p:blipFill>
        <p:spPr>
          <a:xfrm>
            <a:off x="567044" y="5430762"/>
            <a:ext cx="5785396" cy="4088347"/>
          </a:xfrm>
          <a:prstGeom prst="rect">
            <a:avLst/>
          </a:prstGeom>
        </p:spPr>
      </p:pic>
      <p:sp>
        <p:nvSpPr>
          <p:cNvPr id="14" name="Rectangle 13">
            <a:extLst>
              <a:ext uri="{FF2B5EF4-FFF2-40B4-BE49-F238E27FC236}">
                <a16:creationId xmlns:a16="http://schemas.microsoft.com/office/drawing/2014/main" id="{5005F882-41F0-0540-B6D0-876CB68B20B0}"/>
              </a:ext>
            </a:extLst>
          </p:cNvPr>
          <p:cNvSpPr/>
          <p:nvPr/>
        </p:nvSpPr>
        <p:spPr>
          <a:xfrm>
            <a:off x="417635" y="4057870"/>
            <a:ext cx="4282263" cy="1323439"/>
          </a:xfrm>
          <a:prstGeom prst="rect">
            <a:avLst/>
          </a:prstGeom>
          <a:noFill/>
        </p:spPr>
        <p:txBody>
          <a:bodyPr wrap="none" lIns="91440" tIns="45720" rIns="91440" bIns="45720">
            <a:spAutoFit/>
          </a:bodyPr>
          <a:lstStyle/>
          <a:p>
            <a:r>
              <a:rPr lang="en-GB" sz="4000" b="0" cap="none" spc="0" dirty="0">
                <a:ln w="0">
                  <a:solidFill>
                    <a:srgbClr val="C00000"/>
                  </a:solidFill>
                </a:ln>
                <a:solidFill>
                  <a:srgbClr val="C00000"/>
                </a:solidFill>
                <a:effectLst>
                  <a:outerShdw blurRad="38100" dist="19050" dir="2700000" algn="tl" rotWithShape="0">
                    <a:schemeClr val="dk1">
                      <a:alpha val="40000"/>
                    </a:schemeClr>
                  </a:outerShdw>
                </a:effectLst>
                <a:latin typeface="Marker Felt Thin" panose="02000400000000000000" pitchFamily="2" charset="77"/>
              </a:rPr>
              <a:t>COVID</a:t>
            </a:r>
            <a:r>
              <a:rPr lang="en-GB" sz="4000" dirty="0">
                <a:ln w="0">
                  <a:solidFill>
                    <a:srgbClr val="C00000"/>
                  </a:solidFill>
                </a:ln>
                <a:solidFill>
                  <a:srgbClr val="C00000"/>
                </a:solidFill>
                <a:effectLst>
                  <a:outerShdw blurRad="38100" dist="19050" dir="2700000" algn="tl" rotWithShape="0">
                    <a:schemeClr val="dk1">
                      <a:alpha val="40000"/>
                    </a:schemeClr>
                  </a:outerShdw>
                </a:effectLst>
                <a:latin typeface="Marker Felt Thin" panose="02000400000000000000" pitchFamily="2" charset="77"/>
              </a:rPr>
              <a:t>-19 support </a:t>
            </a:r>
          </a:p>
          <a:p>
            <a:r>
              <a:rPr lang="en-GB" sz="4000" dirty="0">
                <a:ln w="0">
                  <a:solidFill>
                    <a:srgbClr val="C00000"/>
                  </a:solidFill>
                </a:ln>
                <a:solidFill>
                  <a:srgbClr val="C00000"/>
                </a:solidFill>
                <a:effectLst>
                  <a:outerShdw blurRad="38100" dist="19050" dir="2700000" algn="tl" rotWithShape="0">
                    <a:schemeClr val="dk1">
                      <a:alpha val="40000"/>
                    </a:schemeClr>
                  </a:outerShdw>
                </a:effectLst>
                <a:latin typeface="Marker Felt Thin" panose="02000400000000000000" pitchFamily="2" charset="77"/>
              </a:rPr>
              <a:t>f</a:t>
            </a:r>
            <a:r>
              <a:rPr lang="en-GB" sz="4000" b="0" cap="none" spc="0" dirty="0">
                <a:ln w="0">
                  <a:solidFill>
                    <a:srgbClr val="C00000"/>
                  </a:solidFill>
                </a:ln>
                <a:solidFill>
                  <a:srgbClr val="C00000"/>
                </a:solidFill>
                <a:effectLst>
                  <a:outerShdw blurRad="38100" dist="19050" dir="2700000" algn="tl" rotWithShape="0">
                    <a:schemeClr val="dk1">
                      <a:alpha val="40000"/>
                    </a:schemeClr>
                  </a:outerShdw>
                </a:effectLst>
                <a:latin typeface="Marker Felt Thin" panose="02000400000000000000" pitchFamily="2" charset="77"/>
              </a:rPr>
              <a:t>or primary schools</a:t>
            </a:r>
          </a:p>
        </p:txBody>
      </p:sp>
      <p:pic>
        <p:nvPicPr>
          <p:cNvPr id="15" name="Picture 14">
            <a:extLst>
              <a:ext uri="{FF2B5EF4-FFF2-40B4-BE49-F238E27FC236}">
                <a16:creationId xmlns:a16="http://schemas.microsoft.com/office/drawing/2014/main" id="{D7DCD487-E47D-8145-9C7B-DC30993C4AD6}"/>
              </a:ext>
            </a:extLst>
          </p:cNvPr>
          <p:cNvPicPr>
            <a:picLocks noChangeAspect="1"/>
          </p:cNvPicPr>
          <p:nvPr/>
        </p:nvPicPr>
        <p:blipFill rotWithShape="1">
          <a:blip r:embed="rId3"/>
          <a:srcRect l="26384" r="26158" b="30087"/>
          <a:stretch/>
        </p:blipFill>
        <p:spPr>
          <a:xfrm>
            <a:off x="4757847" y="2244642"/>
            <a:ext cx="1326429" cy="1323918"/>
          </a:xfrm>
          <a:prstGeom prst="rect">
            <a:avLst/>
          </a:prstGeom>
        </p:spPr>
      </p:pic>
      <p:sp>
        <p:nvSpPr>
          <p:cNvPr id="17" name="TextBox 16">
            <a:extLst>
              <a:ext uri="{FF2B5EF4-FFF2-40B4-BE49-F238E27FC236}">
                <a16:creationId xmlns:a16="http://schemas.microsoft.com/office/drawing/2014/main" id="{CA9291C1-A745-F246-BD70-1B1871204362}"/>
              </a:ext>
            </a:extLst>
          </p:cNvPr>
          <p:cNvSpPr txBox="1"/>
          <p:nvPr/>
        </p:nvSpPr>
        <p:spPr>
          <a:xfrm>
            <a:off x="3536154" y="3507596"/>
            <a:ext cx="3769813" cy="323165"/>
          </a:xfrm>
          <a:prstGeom prst="rect">
            <a:avLst/>
          </a:prstGeom>
          <a:noFill/>
        </p:spPr>
        <p:txBody>
          <a:bodyPr wrap="square" rtlCol="0">
            <a:spAutoFit/>
          </a:bodyPr>
          <a:lstStyle/>
          <a:p>
            <a:pPr algn="ctr"/>
            <a:r>
              <a:rPr lang="en-US" sz="1500" b="1" dirty="0">
                <a:latin typeface="Helvetica" pitchFamily="2" charset="0"/>
                <a:cs typeface="Daytona Pro Condensed" panose="020F0502020204030204" pitchFamily="34" charset="0"/>
              </a:rPr>
              <a:t>NORTH YORKSHIRE</a:t>
            </a:r>
          </a:p>
        </p:txBody>
      </p:sp>
      <p:sp>
        <p:nvSpPr>
          <p:cNvPr id="18" name="TextBox 17">
            <a:extLst>
              <a:ext uri="{FF2B5EF4-FFF2-40B4-BE49-F238E27FC236}">
                <a16:creationId xmlns:a16="http://schemas.microsoft.com/office/drawing/2014/main" id="{D3B4DD6F-92C2-2C4D-B9A6-2FECF2811605}"/>
              </a:ext>
            </a:extLst>
          </p:cNvPr>
          <p:cNvSpPr txBox="1"/>
          <p:nvPr/>
        </p:nvSpPr>
        <p:spPr>
          <a:xfrm>
            <a:off x="4001505" y="3801449"/>
            <a:ext cx="2839110" cy="276999"/>
          </a:xfrm>
          <a:prstGeom prst="rect">
            <a:avLst/>
          </a:prstGeom>
          <a:noFill/>
        </p:spPr>
        <p:txBody>
          <a:bodyPr wrap="square" rtlCol="0">
            <a:spAutoFit/>
          </a:bodyPr>
          <a:lstStyle/>
          <a:p>
            <a:pPr algn="ctr"/>
            <a:r>
              <a:rPr lang="en-US" sz="1200" dirty="0">
                <a:latin typeface="Helvetica" pitchFamily="2" charset="0"/>
                <a:cs typeface="Daytona Pro Condensed" panose="020F0502020204030204" pitchFamily="34" charset="0"/>
              </a:rPr>
              <a:t>FIRE &amp; RESCUE SERVICE</a:t>
            </a:r>
          </a:p>
        </p:txBody>
      </p:sp>
      <p:sp>
        <p:nvSpPr>
          <p:cNvPr id="22" name="Rectangle 21">
            <a:extLst>
              <a:ext uri="{FF2B5EF4-FFF2-40B4-BE49-F238E27FC236}">
                <a16:creationId xmlns:a16="http://schemas.microsoft.com/office/drawing/2014/main" id="{6F645FD0-78B7-0B46-A825-8275C3FC9360}"/>
              </a:ext>
            </a:extLst>
          </p:cNvPr>
          <p:cNvSpPr/>
          <p:nvPr/>
        </p:nvSpPr>
        <p:spPr>
          <a:xfrm>
            <a:off x="4775432" y="4145795"/>
            <a:ext cx="1837282" cy="117307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8301191-5BC9-D84B-9E14-A801CC6D46DD}"/>
              </a:ext>
            </a:extLst>
          </p:cNvPr>
          <p:cNvSpPr/>
          <p:nvPr/>
        </p:nvSpPr>
        <p:spPr>
          <a:xfrm>
            <a:off x="4757847" y="4232980"/>
            <a:ext cx="1927803" cy="1015663"/>
          </a:xfrm>
          <a:prstGeom prst="rect">
            <a:avLst/>
          </a:prstGeom>
          <a:noFill/>
        </p:spPr>
        <p:txBody>
          <a:bodyPr wrap="square" lIns="91440" tIns="45720" rIns="91440" bIns="45720">
            <a:spAutoFit/>
          </a:bodyPr>
          <a:lstStyle/>
          <a:p>
            <a:pPr algn="ctr"/>
            <a:r>
              <a:rPr lang="en-GB" sz="2000" dirty="0">
                <a:ln w="0">
                  <a:noFill/>
                </a:ln>
                <a:effectLst>
                  <a:outerShdw blurRad="38100" dist="19050" dir="2700000" algn="tl" rotWithShape="0">
                    <a:schemeClr val="dk1">
                      <a:alpha val="40000"/>
                    </a:schemeClr>
                  </a:outerShdw>
                </a:effectLst>
                <a:latin typeface="Marker Felt Thin" panose="02000400000000000000" pitchFamily="2" charset="77"/>
              </a:rPr>
              <a:t>A FREE resource to share for home learning</a:t>
            </a:r>
          </a:p>
        </p:txBody>
      </p:sp>
      <p:sp>
        <p:nvSpPr>
          <p:cNvPr id="23" name="Rectangle 22">
            <a:extLst>
              <a:ext uri="{FF2B5EF4-FFF2-40B4-BE49-F238E27FC236}">
                <a16:creationId xmlns:a16="http://schemas.microsoft.com/office/drawing/2014/main" id="{26A9C711-66B7-024A-B608-03DA6A87E0C2}"/>
              </a:ext>
            </a:extLst>
          </p:cNvPr>
          <p:cNvSpPr/>
          <p:nvPr/>
        </p:nvSpPr>
        <p:spPr>
          <a:xfrm>
            <a:off x="4598811" y="9180497"/>
            <a:ext cx="1837282" cy="3251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7356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333532-9A25-8E4A-9E01-80CD5B7017C3}"/>
              </a:ext>
            </a:extLst>
          </p:cNvPr>
          <p:cNvSpPr/>
          <p:nvPr/>
        </p:nvSpPr>
        <p:spPr>
          <a:xfrm>
            <a:off x="0" y="0"/>
            <a:ext cx="6858000" cy="9906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E2BC3A98-864A-4140-9FB9-67923AE53AB5}"/>
              </a:ext>
            </a:extLst>
          </p:cNvPr>
          <p:cNvSpPr/>
          <p:nvPr/>
        </p:nvSpPr>
        <p:spPr>
          <a:xfrm>
            <a:off x="417635" y="381000"/>
            <a:ext cx="6022730" cy="9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D907B5E-220B-CD4A-A32D-3D04AA66FE5F}"/>
              </a:ext>
            </a:extLst>
          </p:cNvPr>
          <p:cNvSpPr/>
          <p:nvPr/>
        </p:nvSpPr>
        <p:spPr>
          <a:xfrm>
            <a:off x="228600" y="211015"/>
            <a:ext cx="6418385" cy="949569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E433A1EA-E80D-D34E-8DF2-B60E3CB5E6BC}"/>
              </a:ext>
            </a:extLst>
          </p:cNvPr>
          <p:cNvSpPr/>
          <p:nvPr/>
        </p:nvSpPr>
        <p:spPr>
          <a:xfrm>
            <a:off x="315483" y="592048"/>
            <a:ext cx="5267823" cy="1050776"/>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A02A16-441B-FC45-A4DA-181137970E13}"/>
              </a:ext>
            </a:extLst>
          </p:cNvPr>
          <p:cNvSpPr/>
          <p:nvPr/>
        </p:nvSpPr>
        <p:spPr>
          <a:xfrm>
            <a:off x="310242" y="648076"/>
            <a:ext cx="5278304" cy="938719"/>
          </a:xfrm>
          <a:prstGeom prst="rect">
            <a:avLst/>
          </a:prstGeom>
          <a:noFill/>
        </p:spPr>
        <p:txBody>
          <a:bodyPr wrap="none" lIns="91440" tIns="45720" rIns="91440" bIns="45720">
            <a:spAutoFit/>
          </a:bodyPr>
          <a:lstStyle/>
          <a:p>
            <a:pPr algn="ctr"/>
            <a:r>
              <a:rPr lang="en-GB" sz="5500" b="0" cap="none" spc="0" dirty="0">
                <a:ln w="0"/>
                <a:solidFill>
                  <a:schemeClr val="bg1"/>
                </a:solidFill>
                <a:effectLst>
                  <a:outerShdw blurRad="38100" dist="19050" dir="2700000" algn="tl" rotWithShape="0">
                    <a:schemeClr val="dk1">
                      <a:alpha val="40000"/>
                    </a:schemeClr>
                  </a:outerShdw>
                </a:effectLst>
                <a:latin typeface="Marker Felt Thin" panose="02000400000000000000" pitchFamily="2" charset="77"/>
              </a:rPr>
              <a:t>Hoses and Ladders</a:t>
            </a:r>
          </a:p>
        </p:txBody>
      </p:sp>
      <p:pic>
        <p:nvPicPr>
          <p:cNvPr id="2" name="Picture 1">
            <a:extLst>
              <a:ext uri="{FF2B5EF4-FFF2-40B4-BE49-F238E27FC236}">
                <a16:creationId xmlns:a16="http://schemas.microsoft.com/office/drawing/2014/main" id="{2C562031-67DF-5A42-9E92-145BD0619082}"/>
              </a:ext>
            </a:extLst>
          </p:cNvPr>
          <p:cNvPicPr>
            <a:picLocks noChangeAspect="1"/>
          </p:cNvPicPr>
          <p:nvPr/>
        </p:nvPicPr>
        <p:blipFill>
          <a:blip r:embed="rId2"/>
          <a:stretch>
            <a:fillRect/>
          </a:stretch>
        </p:blipFill>
        <p:spPr>
          <a:xfrm>
            <a:off x="468795" y="1724683"/>
            <a:ext cx="5937993" cy="7774486"/>
          </a:xfrm>
          <a:prstGeom prst="rect">
            <a:avLst/>
          </a:prstGeom>
        </p:spPr>
      </p:pic>
    </p:spTree>
    <p:extLst>
      <p:ext uri="{BB962C8B-B14F-4D97-AF65-F5344CB8AC3E}">
        <p14:creationId xmlns:p14="http://schemas.microsoft.com/office/powerpoint/2010/main" val="3840974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388043-146F-E44E-8389-274F42B33943}"/>
              </a:ext>
            </a:extLst>
          </p:cNvPr>
          <p:cNvSpPr/>
          <p:nvPr/>
        </p:nvSpPr>
        <p:spPr>
          <a:xfrm>
            <a:off x="0" y="0"/>
            <a:ext cx="6858000" cy="9906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5B49ED2-B0E7-D54D-BB81-1947CE9AB618}"/>
              </a:ext>
            </a:extLst>
          </p:cNvPr>
          <p:cNvSpPr/>
          <p:nvPr/>
        </p:nvSpPr>
        <p:spPr>
          <a:xfrm>
            <a:off x="417635" y="381000"/>
            <a:ext cx="6022730" cy="9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F0C58E3-317D-1141-989E-1268BF187CF2}"/>
              </a:ext>
            </a:extLst>
          </p:cNvPr>
          <p:cNvSpPr/>
          <p:nvPr/>
        </p:nvSpPr>
        <p:spPr>
          <a:xfrm>
            <a:off x="228600" y="211015"/>
            <a:ext cx="6418385" cy="949569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B597362D-267A-0045-9982-1C68EAE0B8CA}"/>
              </a:ext>
            </a:extLst>
          </p:cNvPr>
          <p:cNvSpPr/>
          <p:nvPr/>
        </p:nvSpPr>
        <p:spPr>
          <a:xfrm>
            <a:off x="315483" y="592048"/>
            <a:ext cx="5267823" cy="1050776"/>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80FF1B9-74CA-DD42-B77A-5697B31C4141}"/>
              </a:ext>
            </a:extLst>
          </p:cNvPr>
          <p:cNvSpPr/>
          <p:nvPr/>
        </p:nvSpPr>
        <p:spPr>
          <a:xfrm>
            <a:off x="405011" y="648076"/>
            <a:ext cx="5088765" cy="938719"/>
          </a:xfrm>
          <a:prstGeom prst="rect">
            <a:avLst/>
          </a:prstGeom>
          <a:noFill/>
        </p:spPr>
        <p:txBody>
          <a:bodyPr wrap="none" lIns="91440" tIns="45720" rIns="91440" bIns="45720">
            <a:spAutoFit/>
          </a:bodyPr>
          <a:lstStyle/>
          <a:p>
            <a:pPr algn="ctr"/>
            <a:r>
              <a:rPr lang="en-GB" sz="5500" b="0" cap="none" spc="0" dirty="0">
                <a:ln w="0"/>
                <a:solidFill>
                  <a:schemeClr val="bg1"/>
                </a:solidFill>
                <a:effectLst>
                  <a:outerShdw blurRad="38100" dist="19050" dir="2700000" algn="tl" rotWithShape="0">
                    <a:schemeClr val="dk1">
                      <a:alpha val="40000"/>
                    </a:schemeClr>
                  </a:outerShdw>
                </a:effectLst>
                <a:latin typeface="Marker Felt Thin" panose="02000400000000000000" pitchFamily="2" charset="77"/>
              </a:rPr>
              <a:t>Home Escape Plan</a:t>
            </a:r>
          </a:p>
        </p:txBody>
      </p:sp>
      <p:pic>
        <p:nvPicPr>
          <p:cNvPr id="7" name="Picture 6">
            <a:extLst>
              <a:ext uri="{FF2B5EF4-FFF2-40B4-BE49-F238E27FC236}">
                <a16:creationId xmlns:a16="http://schemas.microsoft.com/office/drawing/2014/main" id="{592AD1B9-6FFD-6D49-818E-9405F2BF3884}"/>
              </a:ext>
            </a:extLst>
          </p:cNvPr>
          <p:cNvPicPr>
            <a:picLocks noChangeAspect="1"/>
          </p:cNvPicPr>
          <p:nvPr/>
        </p:nvPicPr>
        <p:blipFill>
          <a:blip r:embed="rId2"/>
          <a:stretch>
            <a:fillRect/>
          </a:stretch>
        </p:blipFill>
        <p:spPr>
          <a:xfrm>
            <a:off x="417635" y="1680953"/>
            <a:ext cx="6022730" cy="4049905"/>
          </a:xfrm>
          <a:prstGeom prst="rect">
            <a:avLst/>
          </a:prstGeom>
        </p:spPr>
      </p:pic>
      <p:sp>
        <p:nvSpPr>
          <p:cNvPr id="8" name="TextBox 7">
            <a:extLst>
              <a:ext uri="{FF2B5EF4-FFF2-40B4-BE49-F238E27FC236}">
                <a16:creationId xmlns:a16="http://schemas.microsoft.com/office/drawing/2014/main" id="{3AABEB5E-8C5F-5C4A-826F-372B5E526B6E}"/>
              </a:ext>
            </a:extLst>
          </p:cNvPr>
          <p:cNvSpPr txBox="1"/>
          <p:nvPr/>
        </p:nvSpPr>
        <p:spPr>
          <a:xfrm>
            <a:off x="447843" y="5518583"/>
            <a:ext cx="6211766" cy="1938992"/>
          </a:xfrm>
          <a:prstGeom prst="rect">
            <a:avLst/>
          </a:prstGeom>
          <a:noFill/>
        </p:spPr>
        <p:txBody>
          <a:bodyPr wrap="square" rtlCol="0">
            <a:spAutoFit/>
          </a:bodyPr>
          <a:lstStyle/>
          <a:p>
            <a:r>
              <a:rPr lang="en-US" sz="1500" b="1" dirty="0">
                <a:latin typeface="Ink Free" panose="03080402000500000000" pitchFamily="66" charset="0"/>
              </a:rPr>
              <a:t>Study the picture above and then mark on it:</a:t>
            </a:r>
          </a:p>
          <a:p>
            <a:pPr marL="342900" indent="-342900">
              <a:buAutoNum type="arabicPeriod"/>
            </a:pPr>
            <a:r>
              <a:rPr lang="en-US" sz="1500" dirty="0">
                <a:latin typeface="Ink Free" panose="03080402000500000000" pitchFamily="66" charset="0"/>
              </a:rPr>
              <a:t>Where you think the best place for a smoke alarm is.</a:t>
            </a:r>
          </a:p>
          <a:p>
            <a:pPr marL="342900" indent="-342900">
              <a:buAutoNum type="arabicPeriod"/>
            </a:pPr>
            <a:r>
              <a:rPr lang="en-US" sz="1500" dirty="0">
                <a:latin typeface="Ink Free" panose="03080402000500000000" pitchFamily="66" charset="0"/>
              </a:rPr>
              <a:t>Where you think the best place for a fire extinguisher is.</a:t>
            </a:r>
          </a:p>
          <a:p>
            <a:pPr marL="342900" indent="-342900">
              <a:buAutoNum type="arabicPeriod"/>
            </a:pPr>
            <a:endParaRPr lang="en-US" sz="1500" dirty="0">
              <a:latin typeface="Ink Free" panose="03080402000500000000" pitchFamily="66" charset="0"/>
            </a:endParaRPr>
          </a:p>
          <a:p>
            <a:r>
              <a:rPr lang="en-US" sz="1500" b="1" dirty="0">
                <a:latin typeface="Ink Free" panose="03080402000500000000" pitchFamily="66" charset="0"/>
              </a:rPr>
              <a:t>Next, imagine that you need to leave one of the rooms in an emergency. </a:t>
            </a:r>
            <a:r>
              <a:rPr lang="en-US" sz="1500" dirty="0">
                <a:latin typeface="Ink Free" panose="03080402000500000000" pitchFamily="66" charset="0"/>
              </a:rPr>
              <a:t>Draw a dotted line to show the best way to escape from each of the rooms.</a:t>
            </a:r>
            <a:endParaRPr lang="en-US" sz="1500" b="1" dirty="0">
              <a:latin typeface="Ink Free" panose="03080402000500000000" pitchFamily="66" charset="0"/>
            </a:endParaRPr>
          </a:p>
          <a:p>
            <a:endParaRPr lang="en-US" sz="1500" dirty="0">
              <a:latin typeface="Ink Free" panose="03080402000500000000" pitchFamily="66" charset="0"/>
            </a:endParaRPr>
          </a:p>
        </p:txBody>
      </p:sp>
      <p:cxnSp>
        <p:nvCxnSpPr>
          <p:cNvPr id="12" name="Straight Arrow Connector 11">
            <a:extLst>
              <a:ext uri="{FF2B5EF4-FFF2-40B4-BE49-F238E27FC236}">
                <a16:creationId xmlns:a16="http://schemas.microsoft.com/office/drawing/2014/main" id="{673D5127-6C7C-2048-AE82-D470E2D84C1D}"/>
              </a:ext>
            </a:extLst>
          </p:cNvPr>
          <p:cNvCxnSpPr>
            <a:cxnSpLocks/>
          </p:cNvCxnSpPr>
          <p:nvPr/>
        </p:nvCxnSpPr>
        <p:spPr>
          <a:xfrm>
            <a:off x="1251222" y="7053938"/>
            <a:ext cx="1851207" cy="0"/>
          </a:xfrm>
          <a:prstGeom prst="straightConnector1">
            <a:avLst/>
          </a:prstGeom>
          <a:ln w="381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234F531A-43B4-B94A-9A52-5C5BD41CD9F4}"/>
              </a:ext>
            </a:extLst>
          </p:cNvPr>
          <p:cNvSpPr/>
          <p:nvPr/>
        </p:nvSpPr>
        <p:spPr>
          <a:xfrm>
            <a:off x="1778175" y="7206349"/>
            <a:ext cx="3319233" cy="430877"/>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A9FEC5A-9306-824D-9F97-49A97ADBFF88}"/>
              </a:ext>
            </a:extLst>
          </p:cNvPr>
          <p:cNvSpPr/>
          <p:nvPr/>
        </p:nvSpPr>
        <p:spPr>
          <a:xfrm>
            <a:off x="1840590" y="7237116"/>
            <a:ext cx="3194401" cy="400110"/>
          </a:xfrm>
          <a:prstGeom prst="rect">
            <a:avLst/>
          </a:prstGeom>
          <a:noFill/>
        </p:spPr>
        <p:txBody>
          <a:bodyPr wrap="none" lIns="91440" tIns="45720" rIns="91440" bIns="45720">
            <a:spAutoFit/>
          </a:bodyPr>
          <a:lstStyle/>
          <a:p>
            <a:pPr algn="ctr"/>
            <a:r>
              <a:rPr lang="en-GB" sz="2000" b="0" cap="none" spc="0" dirty="0">
                <a:ln w="0"/>
                <a:solidFill>
                  <a:schemeClr val="bg1"/>
                </a:solidFill>
                <a:effectLst>
                  <a:outerShdw blurRad="38100" dist="19050" dir="2700000" algn="tl" rotWithShape="0">
                    <a:schemeClr val="dk1">
                      <a:alpha val="40000"/>
                    </a:schemeClr>
                  </a:outerShdw>
                </a:effectLst>
                <a:latin typeface="Marker Felt Thin" panose="02000400000000000000" pitchFamily="2" charset="77"/>
              </a:rPr>
              <a:t>HOME FIRE SAFETY CHECKIST</a:t>
            </a:r>
          </a:p>
        </p:txBody>
      </p:sp>
      <p:sp>
        <p:nvSpPr>
          <p:cNvPr id="16" name="TextBox 15">
            <a:extLst>
              <a:ext uri="{FF2B5EF4-FFF2-40B4-BE49-F238E27FC236}">
                <a16:creationId xmlns:a16="http://schemas.microsoft.com/office/drawing/2014/main" id="{D1DBE796-2346-E64F-BE19-AD4B3714F251}"/>
              </a:ext>
            </a:extLst>
          </p:cNvPr>
          <p:cNvSpPr txBox="1"/>
          <p:nvPr/>
        </p:nvSpPr>
        <p:spPr>
          <a:xfrm>
            <a:off x="447843" y="7678520"/>
            <a:ext cx="6211766" cy="1785104"/>
          </a:xfrm>
          <a:prstGeom prst="rect">
            <a:avLst/>
          </a:prstGeom>
          <a:noFill/>
        </p:spPr>
        <p:txBody>
          <a:bodyPr wrap="square" rtlCol="0">
            <a:spAutoFit/>
          </a:bodyPr>
          <a:lstStyle/>
          <a:p>
            <a:r>
              <a:rPr lang="en-US" sz="1500" b="1" i="1" dirty="0">
                <a:latin typeface="Ink Free" panose="03080402000500000000" pitchFamily="66" charset="0"/>
              </a:rPr>
              <a:t>Fill this section in with an adult.</a:t>
            </a:r>
          </a:p>
          <a:p>
            <a:endParaRPr lang="en-US" sz="500" b="1" i="1" dirty="0">
              <a:latin typeface="Ink Free" panose="03080402000500000000" pitchFamily="66" charset="0"/>
            </a:endParaRPr>
          </a:p>
          <a:p>
            <a:pPr marL="342900" indent="-342900">
              <a:buAutoNum type="arabicPeriod"/>
            </a:pPr>
            <a:r>
              <a:rPr lang="en-US" sz="1500" dirty="0">
                <a:latin typeface="Ink Free" panose="03080402000500000000" pitchFamily="66" charset="0"/>
              </a:rPr>
              <a:t>Do you have a smoke alarm fitted in your home? </a:t>
            </a:r>
            <a:r>
              <a:rPr lang="en-US" sz="1500" i="1" dirty="0">
                <a:latin typeface="Ink Free" panose="03080402000500000000" pitchFamily="66" charset="0"/>
              </a:rPr>
              <a:t>If so, </a:t>
            </a:r>
          </a:p>
          <a:p>
            <a:r>
              <a:rPr lang="en-US" sz="1500" i="1" dirty="0">
                <a:latin typeface="Ink Free" panose="03080402000500000000" pitchFamily="66" charset="0"/>
              </a:rPr>
              <a:t>      remember to test it EVERY WEEK.</a:t>
            </a:r>
            <a:endParaRPr lang="en-US" sz="1500" dirty="0">
              <a:latin typeface="Ink Free" panose="03080402000500000000" pitchFamily="66" charset="0"/>
            </a:endParaRPr>
          </a:p>
          <a:p>
            <a:r>
              <a:rPr lang="en-US" sz="1500" dirty="0">
                <a:latin typeface="Ink Free" panose="03080402000500000000" pitchFamily="66" charset="0"/>
              </a:rPr>
              <a:t>2.   Do you know where the nearest telephone is outside </a:t>
            </a:r>
          </a:p>
          <a:p>
            <a:r>
              <a:rPr lang="en-US" sz="1500" dirty="0">
                <a:latin typeface="Ink Free" panose="03080402000500000000" pitchFamily="66" charset="0"/>
              </a:rPr>
              <a:t>      your house?</a:t>
            </a:r>
          </a:p>
          <a:p>
            <a:pPr marL="342900" indent="-342900">
              <a:buAutoNum type="arabicPeriod" startAt="3"/>
            </a:pPr>
            <a:r>
              <a:rPr lang="en-US" sz="1500" dirty="0">
                <a:latin typeface="Ink Free" panose="03080402000500000000" pitchFamily="66" charset="0"/>
              </a:rPr>
              <a:t>What number should you dial to call the Fire Service?</a:t>
            </a:r>
          </a:p>
          <a:p>
            <a:pPr marL="342900" indent="-342900">
              <a:buAutoNum type="arabicPeriod" startAt="3"/>
            </a:pPr>
            <a:r>
              <a:rPr lang="en-US" sz="1500" dirty="0">
                <a:latin typeface="Ink Free" panose="03080402000500000000" pitchFamily="66" charset="0"/>
              </a:rPr>
              <a:t>Do you know your address? Say it out loud now.</a:t>
            </a:r>
          </a:p>
        </p:txBody>
      </p:sp>
      <p:graphicFrame>
        <p:nvGraphicFramePr>
          <p:cNvPr id="19" name="Table 18">
            <a:extLst>
              <a:ext uri="{FF2B5EF4-FFF2-40B4-BE49-F238E27FC236}">
                <a16:creationId xmlns:a16="http://schemas.microsoft.com/office/drawing/2014/main" id="{50C1606A-C128-AC40-B54F-450D5DBEDC24}"/>
              </a:ext>
            </a:extLst>
          </p:cNvPr>
          <p:cNvGraphicFramePr>
            <a:graphicFrameLocks noGrp="1"/>
          </p:cNvGraphicFramePr>
          <p:nvPr>
            <p:extLst>
              <p:ext uri="{D42A27DB-BD31-4B8C-83A1-F6EECF244321}">
                <p14:modId xmlns:p14="http://schemas.microsoft.com/office/powerpoint/2010/main" val="2263985349"/>
              </p:ext>
            </p:extLst>
          </p:nvPr>
        </p:nvGraphicFramePr>
        <p:xfrm>
          <a:off x="5493776" y="7642622"/>
          <a:ext cx="887268" cy="297180"/>
        </p:xfrm>
        <a:graphic>
          <a:graphicData uri="http://schemas.openxmlformats.org/drawingml/2006/table">
            <a:tbl>
              <a:tblPr firstRow="1" bandRow="1">
                <a:tableStyleId>{5940675A-B579-460E-94D1-54222C63F5DA}</a:tableStyleId>
              </a:tblPr>
              <a:tblGrid>
                <a:gridCol w="443634">
                  <a:extLst>
                    <a:ext uri="{9D8B030D-6E8A-4147-A177-3AD203B41FA5}">
                      <a16:colId xmlns:a16="http://schemas.microsoft.com/office/drawing/2014/main" val="4141796160"/>
                    </a:ext>
                  </a:extLst>
                </a:gridCol>
                <a:gridCol w="443634">
                  <a:extLst>
                    <a:ext uri="{9D8B030D-6E8A-4147-A177-3AD203B41FA5}">
                      <a16:colId xmlns:a16="http://schemas.microsoft.com/office/drawing/2014/main" val="1510399828"/>
                    </a:ext>
                  </a:extLst>
                </a:gridCol>
              </a:tblGrid>
              <a:tr h="228919">
                <a:tc>
                  <a:txBody>
                    <a:bodyPr/>
                    <a:lstStyle/>
                    <a:p>
                      <a:pPr algn="ctr"/>
                      <a:r>
                        <a:rPr lang="en-US" b="1" dirty="0">
                          <a:latin typeface="Ink Free" panose="03080402000500000000" pitchFamily="66" charset="0"/>
                        </a:rPr>
                        <a:t>Yes</a:t>
                      </a:r>
                    </a:p>
                  </a:txBody>
                  <a:tcPr anchor="ctr">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tcPr>
                </a:tc>
                <a:tc>
                  <a:txBody>
                    <a:bodyPr/>
                    <a:lstStyle/>
                    <a:p>
                      <a:pPr algn="ctr"/>
                      <a:r>
                        <a:rPr lang="en-US" b="1" dirty="0">
                          <a:latin typeface="Ink Free" panose="03080402000500000000" pitchFamily="66" charset="0"/>
                        </a:rPr>
                        <a:t>No</a:t>
                      </a:r>
                    </a:p>
                  </a:txBody>
                  <a:tcPr anchor="ctr">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3405759146"/>
                  </a:ext>
                </a:extLst>
              </a:tr>
            </a:tbl>
          </a:graphicData>
        </a:graphic>
      </p:graphicFrame>
      <p:graphicFrame>
        <p:nvGraphicFramePr>
          <p:cNvPr id="20" name="Table 19">
            <a:extLst>
              <a:ext uri="{FF2B5EF4-FFF2-40B4-BE49-F238E27FC236}">
                <a16:creationId xmlns:a16="http://schemas.microsoft.com/office/drawing/2014/main" id="{89CE52A0-FF57-344F-9A06-68864B5EC281}"/>
              </a:ext>
            </a:extLst>
          </p:cNvPr>
          <p:cNvGraphicFramePr>
            <a:graphicFrameLocks noGrp="1"/>
          </p:cNvGraphicFramePr>
          <p:nvPr>
            <p:extLst>
              <p:ext uri="{D42A27DB-BD31-4B8C-83A1-F6EECF244321}">
                <p14:modId xmlns:p14="http://schemas.microsoft.com/office/powerpoint/2010/main" val="2881264162"/>
              </p:ext>
            </p:extLst>
          </p:nvPr>
        </p:nvGraphicFramePr>
        <p:xfrm>
          <a:off x="5494060" y="8137219"/>
          <a:ext cx="887268" cy="259080"/>
        </p:xfrm>
        <a:graphic>
          <a:graphicData uri="http://schemas.openxmlformats.org/drawingml/2006/table">
            <a:tbl>
              <a:tblPr firstRow="1" bandRow="1">
                <a:tableStyleId>{5940675A-B579-460E-94D1-54222C63F5DA}</a:tableStyleId>
              </a:tblPr>
              <a:tblGrid>
                <a:gridCol w="443634">
                  <a:extLst>
                    <a:ext uri="{9D8B030D-6E8A-4147-A177-3AD203B41FA5}">
                      <a16:colId xmlns:a16="http://schemas.microsoft.com/office/drawing/2014/main" val="4141796160"/>
                    </a:ext>
                  </a:extLst>
                </a:gridCol>
                <a:gridCol w="443634">
                  <a:extLst>
                    <a:ext uri="{9D8B030D-6E8A-4147-A177-3AD203B41FA5}">
                      <a16:colId xmlns:a16="http://schemas.microsoft.com/office/drawing/2014/main" val="1510399828"/>
                    </a:ext>
                  </a:extLst>
                </a:gridCol>
              </a:tblGrid>
              <a:tr h="228919">
                <a:tc>
                  <a:txBody>
                    <a:bodyPr/>
                    <a:lstStyle/>
                    <a:p>
                      <a:pPr algn="ctr"/>
                      <a:endParaRPr lang="en-US" sz="1100" b="1" dirty="0">
                        <a:latin typeface="Ink Free" panose="03080402000500000000" pitchFamily="66" charset="0"/>
                      </a:endParaRPr>
                    </a:p>
                  </a:txBody>
                  <a:tcPr anchor="ctr">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tcPr>
                </a:tc>
                <a:tc>
                  <a:txBody>
                    <a:bodyPr/>
                    <a:lstStyle/>
                    <a:p>
                      <a:pPr algn="ctr"/>
                      <a:endParaRPr lang="en-US" sz="1100" b="1" dirty="0">
                        <a:latin typeface="Ink Free" panose="03080402000500000000" pitchFamily="66" charset="0"/>
                      </a:endParaRPr>
                    </a:p>
                  </a:txBody>
                  <a:tcPr anchor="ctr">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3405759146"/>
                  </a:ext>
                </a:extLst>
              </a:tr>
            </a:tbl>
          </a:graphicData>
        </a:graphic>
      </p:graphicFrame>
      <p:graphicFrame>
        <p:nvGraphicFramePr>
          <p:cNvPr id="21" name="Table 20">
            <a:extLst>
              <a:ext uri="{FF2B5EF4-FFF2-40B4-BE49-F238E27FC236}">
                <a16:creationId xmlns:a16="http://schemas.microsoft.com/office/drawing/2014/main" id="{01E2F596-5763-A748-9DA9-2B12C08DA2D8}"/>
              </a:ext>
            </a:extLst>
          </p:cNvPr>
          <p:cNvGraphicFramePr>
            <a:graphicFrameLocks noGrp="1"/>
          </p:cNvGraphicFramePr>
          <p:nvPr>
            <p:extLst>
              <p:ext uri="{D42A27DB-BD31-4B8C-83A1-F6EECF244321}">
                <p14:modId xmlns:p14="http://schemas.microsoft.com/office/powerpoint/2010/main" val="4125392690"/>
              </p:ext>
            </p:extLst>
          </p:nvPr>
        </p:nvGraphicFramePr>
        <p:xfrm>
          <a:off x="5481748" y="8538520"/>
          <a:ext cx="887268" cy="259080"/>
        </p:xfrm>
        <a:graphic>
          <a:graphicData uri="http://schemas.openxmlformats.org/drawingml/2006/table">
            <a:tbl>
              <a:tblPr firstRow="1" bandRow="1">
                <a:tableStyleId>{5940675A-B579-460E-94D1-54222C63F5DA}</a:tableStyleId>
              </a:tblPr>
              <a:tblGrid>
                <a:gridCol w="443634">
                  <a:extLst>
                    <a:ext uri="{9D8B030D-6E8A-4147-A177-3AD203B41FA5}">
                      <a16:colId xmlns:a16="http://schemas.microsoft.com/office/drawing/2014/main" val="4141796160"/>
                    </a:ext>
                  </a:extLst>
                </a:gridCol>
                <a:gridCol w="443634">
                  <a:extLst>
                    <a:ext uri="{9D8B030D-6E8A-4147-A177-3AD203B41FA5}">
                      <a16:colId xmlns:a16="http://schemas.microsoft.com/office/drawing/2014/main" val="1510399828"/>
                    </a:ext>
                  </a:extLst>
                </a:gridCol>
              </a:tblGrid>
              <a:tr h="228919">
                <a:tc>
                  <a:txBody>
                    <a:bodyPr/>
                    <a:lstStyle/>
                    <a:p>
                      <a:pPr algn="ctr"/>
                      <a:endParaRPr lang="en-US" sz="1100" b="1" dirty="0">
                        <a:latin typeface="Ink Free" panose="03080402000500000000" pitchFamily="66" charset="0"/>
                      </a:endParaRPr>
                    </a:p>
                  </a:txBody>
                  <a:tcPr anchor="ctr">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tcPr>
                </a:tc>
                <a:tc>
                  <a:txBody>
                    <a:bodyPr/>
                    <a:lstStyle/>
                    <a:p>
                      <a:pPr algn="ctr"/>
                      <a:endParaRPr lang="en-US" sz="1100" b="1" dirty="0">
                        <a:latin typeface="Ink Free" panose="03080402000500000000" pitchFamily="66" charset="0"/>
                      </a:endParaRPr>
                    </a:p>
                  </a:txBody>
                  <a:tcPr anchor="ctr">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3405759146"/>
                  </a:ext>
                </a:extLst>
              </a:tr>
            </a:tbl>
          </a:graphicData>
        </a:graphic>
      </p:graphicFrame>
      <p:graphicFrame>
        <p:nvGraphicFramePr>
          <p:cNvPr id="22" name="Table 21">
            <a:extLst>
              <a:ext uri="{FF2B5EF4-FFF2-40B4-BE49-F238E27FC236}">
                <a16:creationId xmlns:a16="http://schemas.microsoft.com/office/drawing/2014/main" id="{C663A1ED-1CB1-8E4D-B2EB-6AF8800AD4C8}"/>
              </a:ext>
            </a:extLst>
          </p:cNvPr>
          <p:cNvGraphicFramePr>
            <a:graphicFrameLocks noGrp="1"/>
          </p:cNvGraphicFramePr>
          <p:nvPr>
            <p:extLst>
              <p:ext uri="{D42A27DB-BD31-4B8C-83A1-F6EECF244321}">
                <p14:modId xmlns:p14="http://schemas.microsoft.com/office/powerpoint/2010/main" val="2864733483"/>
              </p:ext>
            </p:extLst>
          </p:nvPr>
        </p:nvGraphicFramePr>
        <p:xfrm>
          <a:off x="5481748" y="8910720"/>
          <a:ext cx="887268" cy="259080"/>
        </p:xfrm>
        <a:graphic>
          <a:graphicData uri="http://schemas.openxmlformats.org/drawingml/2006/table">
            <a:tbl>
              <a:tblPr firstRow="1" bandRow="1">
                <a:tableStyleId>{5940675A-B579-460E-94D1-54222C63F5DA}</a:tableStyleId>
              </a:tblPr>
              <a:tblGrid>
                <a:gridCol w="887268">
                  <a:extLst>
                    <a:ext uri="{9D8B030D-6E8A-4147-A177-3AD203B41FA5}">
                      <a16:colId xmlns:a16="http://schemas.microsoft.com/office/drawing/2014/main" val="4141796160"/>
                    </a:ext>
                  </a:extLst>
                </a:gridCol>
              </a:tblGrid>
              <a:tr h="155450">
                <a:tc>
                  <a:txBody>
                    <a:bodyPr/>
                    <a:lstStyle/>
                    <a:p>
                      <a:pPr algn="ctr"/>
                      <a:endParaRPr lang="en-US" sz="1100" b="1" dirty="0">
                        <a:latin typeface="Ink Free" panose="03080402000500000000" pitchFamily="66" charset="0"/>
                      </a:endParaRPr>
                    </a:p>
                  </a:txBody>
                  <a:tcPr anchor="ctr">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3405759146"/>
                  </a:ext>
                </a:extLst>
              </a:tr>
            </a:tbl>
          </a:graphicData>
        </a:graphic>
      </p:graphicFrame>
      <p:graphicFrame>
        <p:nvGraphicFramePr>
          <p:cNvPr id="24" name="Table 23">
            <a:extLst>
              <a:ext uri="{FF2B5EF4-FFF2-40B4-BE49-F238E27FC236}">
                <a16:creationId xmlns:a16="http://schemas.microsoft.com/office/drawing/2014/main" id="{1FF62DE3-5F0F-8A4E-AD48-9349F383E520}"/>
              </a:ext>
            </a:extLst>
          </p:cNvPr>
          <p:cNvGraphicFramePr>
            <a:graphicFrameLocks noGrp="1"/>
          </p:cNvGraphicFramePr>
          <p:nvPr>
            <p:extLst>
              <p:ext uri="{D42A27DB-BD31-4B8C-83A1-F6EECF244321}">
                <p14:modId xmlns:p14="http://schemas.microsoft.com/office/powerpoint/2010/main" val="741682104"/>
              </p:ext>
            </p:extLst>
          </p:nvPr>
        </p:nvGraphicFramePr>
        <p:xfrm>
          <a:off x="5481748" y="9222796"/>
          <a:ext cx="887268" cy="259080"/>
        </p:xfrm>
        <a:graphic>
          <a:graphicData uri="http://schemas.openxmlformats.org/drawingml/2006/table">
            <a:tbl>
              <a:tblPr firstRow="1" bandRow="1">
                <a:tableStyleId>{5940675A-B579-460E-94D1-54222C63F5DA}</a:tableStyleId>
              </a:tblPr>
              <a:tblGrid>
                <a:gridCol w="443634">
                  <a:extLst>
                    <a:ext uri="{9D8B030D-6E8A-4147-A177-3AD203B41FA5}">
                      <a16:colId xmlns:a16="http://schemas.microsoft.com/office/drawing/2014/main" val="4141796160"/>
                    </a:ext>
                  </a:extLst>
                </a:gridCol>
                <a:gridCol w="443634">
                  <a:extLst>
                    <a:ext uri="{9D8B030D-6E8A-4147-A177-3AD203B41FA5}">
                      <a16:colId xmlns:a16="http://schemas.microsoft.com/office/drawing/2014/main" val="1510399828"/>
                    </a:ext>
                  </a:extLst>
                </a:gridCol>
              </a:tblGrid>
              <a:tr h="228919">
                <a:tc>
                  <a:txBody>
                    <a:bodyPr/>
                    <a:lstStyle/>
                    <a:p>
                      <a:pPr algn="ctr"/>
                      <a:endParaRPr lang="en-US" sz="1100" b="1" dirty="0">
                        <a:latin typeface="Ink Free" panose="03080402000500000000" pitchFamily="66" charset="0"/>
                      </a:endParaRPr>
                    </a:p>
                  </a:txBody>
                  <a:tcPr anchor="ctr">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tcPr>
                </a:tc>
                <a:tc>
                  <a:txBody>
                    <a:bodyPr/>
                    <a:lstStyle/>
                    <a:p>
                      <a:pPr algn="ctr"/>
                      <a:endParaRPr lang="en-US" sz="1100" b="1" dirty="0">
                        <a:latin typeface="Ink Free" panose="03080402000500000000" pitchFamily="66" charset="0"/>
                      </a:endParaRPr>
                    </a:p>
                  </a:txBody>
                  <a:tcPr anchor="ctr">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3405759146"/>
                  </a:ext>
                </a:extLst>
              </a:tr>
            </a:tbl>
          </a:graphicData>
        </a:graphic>
      </p:graphicFrame>
    </p:spTree>
    <p:extLst>
      <p:ext uri="{BB962C8B-B14F-4D97-AF65-F5344CB8AC3E}">
        <p14:creationId xmlns:p14="http://schemas.microsoft.com/office/powerpoint/2010/main" val="3404741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6CC00-6A65-0646-8893-D78D188D22ED}"/>
              </a:ext>
            </a:extLst>
          </p:cNvPr>
          <p:cNvSpPr/>
          <p:nvPr/>
        </p:nvSpPr>
        <p:spPr>
          <a:xfrm>
            <a:off x="0" y="0"/>
            <a:ext cx="6858000" cy="9906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222EA6B-B483-344E-A945-F1B7BE58D55C}"/>
              </a:ext>
            </a:extLst>
          </p:cNvPr>
          <p:cNvSpPr/>
          <p:nvPr/>
        </p:nvSpPr>
        <p:spPr>
          <a:xfrm>
            <a:off x="417635" y="381000"/>
            <a:ext cx="6022730" cy="9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ECCEA871-3989-FF43-9F95-75B5F9ADCB4D}"/>
              </a:ext>
            </a:extLst>
          </p:cNvPr>
          <p:cNvSpPr/>
          <p:nvPr/>
        </p:nvSpPr>
        <p:spPr>
          <a:xfrm>
            <a:off x="228600" y="211015"/>
            <a:ext cx="6418385" cy="949569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11C779BA-A918-3B43-AE8F-19DF2C5FE7A7}"/>
              </a:ext>
            </a:extLst>
          </p:cNvPr>
          <p:cNvSpPr/>
          <p:nvPr/>
        </p:nvSpPr>
        <p:spPr>
          <a:xfrm>
            <a:off x="315483" y="592048"/>
            <a:ext cx="5579677" cy="1050776"/>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23D7F68-9745-F64B-B301-C6892FEEE00A}"/>
              </a:ext>
            </a:extLst>
          </p:cNvPr>
          <p:cNvSpPr/>
          <p:nvPr/>
        </p:nvSpPr>
        <p:spPr>
          <a:xfrm>
            <a:off x="417635" y="725021"/>
            <a:ext cx="5477525" cy="784830"/>
          </a:xfrm>
          <a:prstGeom prst="rect">
            <a:avLst/>
          </a:prstGeom>
          <a:noFill/>
        </p:spPr>
        <p:txBody>
          <a:bodyPr wrap="none" lIns="91440" tIns="45720" rIns="91440" bIns="45720">
            <a:spAutoFit/>
          </a:bodyPr>
          <a:lstStyle/>
          <a:p>
            <a:pPr algn="ctr"/>
            <a:r>
              <a:rPr lang="en-GB" sz="4500" b="0" cap="none" spc="0" dirty="0">
                <a:ln w="0"/>
                <a:solidFill>
                  <a:schemeClr val="bg1"/>
                </a:solidFill>
                <a:effectLst>
                  <a:outerShdw blurRad="38100" dist="19050" dir="2700000" algn="tl" rotWithShape="0">
                    <a:schemeClr val="dk1">
                      <a:alpha val="40000"/>
                    </a:schemeClr>
                  </a:outerShdw>
                </a:effectLst>
                <a:latin typeface="Marker Felt Thin" panose="02000400000000000000" pitchFamily="2" charset="77"/>
              </a:rPr>
              <a:t>Calling the Fire Service</a:t>
            </a:r>
          </a:p>
        </p:txBody>
      </p:sp>
      <p:pic>
        <p:nvPicPr>
          <p:cNvPr id="12" name="Picture 11">
            <a:extLst>
              <a:ext uri="{FF2B5EF4-FFF2-40B4-BE49-F238E27FC236}">
                <a16:creationId xmlns:a16="http://schemas.microsoft.com/office/drawing/2014/main" id="{2EA1C324-EB12-1D47-BD52-B3D1B0E8C027}"/>
              </a:ext>
            </a:extLst>
          </p:cNvPr>
          <p:cNvPicPr>
            <a:picLocks noChangeAspect="1"/>
          </p:cNvPicPr>
          <p:nvPr/>
        </p:nvPicPr>
        <p:blipFill>
          <a:blip r:embed="rId2"/>
          <a:stretch>
            <a:fillRect/>
          </a:stretch>
        </p:blipFill>
        <p:spPr>
          <a:xfrm>
            <a:off x="458275" y="5425440"/>
            <a:ext cx="5955150" cy="4099560"/>
          </a:xfrm>
          <a:prstGeom prst="rect">
            <a:avLst/>
          </a:prstGeom>
        </p:spPr>
      </p:pic>
      <p:sp>
        <p:nvSpPr>
          <p:cNvPr id="13" name="TextBox 12">
            <a:extLst>
              <a:ext uri="{FF2B5EF4-FFF2-40B4-BE49-F238E27FC236}">
                <a16:creationId xmlns:a16="http://schemas.microsoft.com/office/drawing/2014/main" id="{D4B8CE46-FB02-9648-A132-E2A388C83738}"/>
              </a:ext>
            </a:extLst>
          </p:cNvPr>
          <p:cNvSpPr txBox="1"/>
          <p:nvPr/>
        </p:nvSpPr>
        <p:spPr>
          <a:xfrm>
            <a:off x="417635" y="1812809"/>
            <a:ext cx="6022730" cy="2739211"/>
          </a:xfrm>
          <a:prstGeom prst="rect">
            <a:avLst/>
          </a:prstGeom>
          <a:noFill/>
        </p:spPr>
        <p:txBody>
          <a:bodyPr wrap="square" rtlCol="0">
            <a:spAutoFit/>
          </a:bodyPr>
          <a:lstStyle/>
          <a:p>
            <a:pPr algn="ctr"/>
            <a:r>
              <a:rPr lang="en-US" sz="2200" dirty="0">
                <a:latin typeface="Ink Free" panose="03080402000500000000" pitchFamily="66" charset="0"/>
              </a:rPr>
              <a:t>If a fire breaks out in your home, </a:t>
            </a:r>
          </a:p>
          <a:p>
            <a:pPr algn="ctr"/>
            <a:r>
              <a:rPr lang="en-US" sz="2600" dirty="0">
                <a:latin typeface="Marker Felt Thin" panose="02000400000000000000" pitchFamily="2" charset="77"/>
              </a:rPr>
              <a:t>GET OUT </a:t>
            </a:r>
            <a:r>
              <a:rPr lang="en-US" sz="2200" dirty="0">
                <a:latin typeface="Ink Free" panose="03080402000500000000" pitchFamily="66" charset="0"/>
              </a:rPr>
              <a:t>and </a:t>
            </a:r>
            <a:r>
              <a:rPr lang="en-US" sz="2600" dirty="0">
                <a:latin typeface="Marker Felt Thin" panose="02000400000000000000" pitchFamily="2" charset="77"/>
              </a:rPr>
              <a:t>GET THE FIRE SERVICE OUT</a:t>
            </a:r>
            <a:r>
              <a:rPr lang="en-US" sz="2200" dirty="0">
                <a:latin typeface="Ink Free" panose="03080402000500000000" pitchFamily="66" charset="0"/>
              </a:rPr>
              <a:t>.</a:t>
            </a:r>
          </a:p>
          <a:p>
            <a:pPr algn="ctr"/>
            <a:endParaRPr lang="en-US" sz="2200" dirty="0">
              <a:latin typeface="Ink Free" panose="03080402000500000000" pitchFamily="66" charset="0"/>
            </a:endParaRPr>
          </a:p>
          <a:p>
            <a:pPr algn="ctr"/>
            <a:r>
              <a:rPr lang="en-US" sz="2600" dirty="0">
                <a:latin typeface="Marker Felt Thin" panose="02000400000000000000" pitchFamily="2" charset="77"/>
              </a:rPr>
              <a:t>Dial 999 </a:t>
            </a:r>
            <a:r>
              <a:rPr lang="en-US" sz="2200" dirty="0">
                <a:latin typeface="Ink Free" panose="03080402000500000000" pitchFamily="66" charset="0"/>
              </a:rPr>
              <a:t>from the nearest telephone outside your home. Ask for </a:t>
            </a:r>
            <a:r>
              <a:rPr lang="en-US" sz="2600" dirty="0">
                <a:latin typeface="Marker Felt Thin" panose="02000400000000000000" pitchFamily="2" charset="77"/>
              </a:rPr>
              <a:t>THE FIRE SERVICE</a:t>
            </a:r>
          </a:p>
          <a:p>
            <a:pPr algn="ctr"/>
            <a:endParaRPr lang="en-US" sz="2200" dirty="0">
              <a:latin typeface="Ink Free" panose="03080402000500000000" pitchFamily="66" charset="0"/>
            </a:endParaRPr>
          </a:p>
          <a:p>
            <a:pPr algn="ctr"/>
            <a:r>
              <a:rPr lang="en-US" sz="2600" dirty="0">
                <a:latin typeface="Marker Felt Thin" panose="02000400000000000000" pitchFamily="2" charset="77"/>
              </a:rPr>
              <a:t>CALLS ARE FREE</a:t>
            </a:r>
          </a:p>
        </p:txBody>
      </p:sp>
      <p:sp>
        <p:nvSpPr>
          <p:cNvPr id="14" name="TextBox 13">
            <a:extLst>
              <a:ext uri="{FF2B5EF4-FFF2-40B4-BE49-F238E27FC236}">
                <a16:creationId xmlns:a16="http://schemas.microsoft.com/office/drawing/2014/main" id="{F30528E6-9E44-2E49-916C-B9AA9D189AB9}"/>
              </a:ext>
            </a:extLst>
          </p:cNvPr>
          <p:cNvSpPr txBox="1"/>
          <p:nvPr/>
        </p:nvSpPr>
        <p:spPr>
          <a:xfrm>
            <a:off x="417635" y="4722005"/>
            <a:ext cx="6022730" cy="492443"/>
          </a:xfrm>
          <a:prstGeom prst="rect">
            <a:avLst/>
          </a:prstGeom>
          <a:noFill/>
        </p:spPr>
        <p:txBody>
          <a:bodyPr wrap="square" rtlCol="0">
            <a:spAutoFit/>
          </a:bodyPr>
          <a:lstStyle/>
          <a:p>
            <a:r>
              <a:rPr lang="en-US" sz="2600" dirty="0">
                <a:latin typeface="Marker Felt Thin" panose="02000400000000000000" pitchFamily="2" charset="77"/>
              </a:rPr>
              <a:t>Write the emergency number here: </a:t>
            </a:r>
          </a:p>
        </p:txBody>
      </p:sp>
      <p:sp>
        <p:nvSpPr>
          <p:cNvPr id="15" name="Rounded Rectangle 14">
            <a:extLst>
              <a:ext uri="{FF2B5EF4-FFF2-40B4-BE49-F238E27FC236}">
                <a16:creationId xmlns:a16="http://schemas.microsoft.com/office/drawing/2014/main" id="{547AB82F-1263-CD48-AD61-A60998EB0CBA}"/>
              </a:ext>
            </a:extLst>
          </p:cNvPr>
          <p:cNvSpPr/>
          <p:nvPr/>
        </p:nvSpPr>
        <p:spPr>
          <a:xfrm>
            <a:off x="5245538" y="4706743"/>
            <a:ext cx="1116755" cy="492514"/>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91387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44A8CD-A8DD-B04F-BA11-3C4589B3800F}"/>
              </a:ext>
            </a:extLst>
          </p:cNvPr>
          <p:cNvSpPr/>
          <p:nvPr/>
        </p:nvSpPr>
        <p:spPr>
          <a:xfrm>
            <a:off x="0" y="0"/>
            <a:ext cx="6858000" cy="9906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BA31854-21A5-9E41-B874-15F3092AB20A}"/>
              </a:ext>
            </a:extLst>
          </p:cNvPr>
          <p:cNvSpPr/>
          <p:nvPr/>
        </p:nvSpPr>
        <p:spPr>
          <a:xfrm>
            <a:off x="417635" y="381000"/>
            <a:ext cx="6022730" cy="9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6CC9F3D-E72B-A24D-8C49-73AE523FA4FB}"/>
              </a:ext>
            </a:extLst>
          </p:cNvPr>
          <p:cNvSpPr/>
          <p:nvPr/>
        </p:nvSpPr>
        <p:spPr>
          <a:xfrm>
            <a:off x="228600" y="211015"/>
            <a:ext cx="6418385" cy="949569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B283566B-A63D-A545-838C-2DD2D6025B89}"/>
              </a:ext>
            </a:extLst>
          </p:cNvPr>
          <p:cNvSpPr/>
          <p:nvPr/>
        </p:nvSpPr>
        <p:spPr>
          <a:xfrm>
            <a:off x="315483" y="592048"/>
            <a:ext cx="5614935" cy="1050776"/>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92BB884-B5D2-BE47-8A41-5EEE12809242}"/>
              </a:ext>
            </a:extLst>
          </p:cNvPr>
          <p:cNvSpPr/>
          <p:nvPr/>
        </p:nvSpPr>
        <p:spPr>
          <a:xfrm>
            <a:off x="315483" y="648076"/>
            <a:ext cx="5614935" cy="938719"/>
          </a:xfrm>
          <a:prstGeom prst="rect">
            <a:avLst/>
          </a:prstGeom>
          <a:noFill/>
        </p:spPr>
        <p:txBody>
          <a:bodyPr wrap="none" lIns="91440" tIns="45720" rIns="91440" bIns="45720">
            <a:spAutoFit/>
          </a:bodyPr>
          <a:lstStyle/>
          <a:p>
            <a:pPr algn="ctr"/>
            <a:r>
              <a:rPr lang="en-GB" sz="5500" b="0" cap="none" spc="0" dirty="0">
                <a:ln w="0"/>
                <a:solidFill>
                  <a:schemeClr val="bg1"/>
                </a:solidFill>
                <a:effectLst>
                  <a:outerShdw blurRad="38100" dist="19050" dir="2700000" algn="tl" rotWithShape="0">
                    <a:schemeClr val="dk1">
                      <a:alpha val="40000"/>
                    </a:schemeClr>
                  </a:outerShdw>
                </a:effectLst>
                <a:latin typeface="Marker Felt Thin" panose="02000400000000000000" pitchFamily="2" charset="77"/>
              </a:rPr>
              <a:t>Escape Plan Maker</a:t>
            </a:r>
          </a:p>
        </p:txBody>
      </p:sp>
      <p:pic>
        <p:nvPicPr>
          <p:cNvPr id="1025" name="Picture 1" descr="page1image3589012560">
            <a:extLst>
              <a:ext uri="{FF2B5EF4-FFF2-40B4-BE49-F238E27FC236}">
                <a16:creationId xmlns:a16="http://schemas.microsoft.com/office/drawing/2014/main" id="{E113D10D-A3BE-0F4D-B6D6-5A5AAEC17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217" y="1756780"/>
            <a:ext cx="5451149" cy="7714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304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85B823-E5D7-F24A-B28F-11DB9EDECD1B}"/>
              </a:ext>
            </a:extLst>
          </p:cNvPr>
          <p:cNvSpPr/>
          <p:nvPr/>
        </p:nvSpPr>
        <p:spPr>
          <a:xfrm>
            <a:off x="0" y="0"/>
            <a:ext cx="6858000" cy="9906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065F6482-563C-1044-887F-4173F2286C02}"/>
              </a:ext>
            </a:extLst>
          </p:cNvPr>
          <p:cNvSpPr/>
          <p:nvPr/>
        </p:nvSpPr>
        <p:spPr>
          <a:xfrm>
            <a:off x="417635" y="381000"/>
            <a:ext cx="6022730" cy="9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AED67A2F-C794-0C43-B077-FAD7A32216F7}"/>
              </a:ext>
            </a:extLst>
          </p:cNvPr>
          <p:cNvSpPr/>
          <p:nvPr/>
        </p:nvSpPr>
        <p:spPr>
          <a:xfrm>
            <a:off x="228600" y="211015"/>
            <a:ext cx="6418385" cy="949569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49" name="Picture 1" descr="page2image3649864368">
            <a:extLst>
              <a:ext uri="{FF2B5EF4-FFF2-40B4-BE49-F238E27FC236}">
                <a16:creationId xmlns:a16="http://schemas.microsoft.com/office/drawing/2014/main" id="{03959751-B29A-EB4B-91EB-3B2C703009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43" y="713921"/>
            <a:ext cx="5991097" cy="847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309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E25C8F-0219-D843-8CAF-34716E65F1DD}"/>
              </a:ext>
            </a:extLst>
          </p:cNvPr>
          <p:cNvSpPr/>
          <p:nvPr/>
        </p:nvSpPr>
        <p:spPr>
          <a:xfrm>
            <a:off x="0" y="0"/>
            <a:ext cx="6858000" cy="9906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873B2AE-BD3F-054F-8A44-DC036F1E946D}"/>
              </a:ext>
            </a:extLst>
          </p:cNvPr>
          <p:cNvSpPr/>
          <p:nvPr/>
        </p:nvSpPr>
        <p:spPr>
          <a:xfrm>
            <a:off x="417635" y="381000"/>
            <a:ext cx="6022730" cy="9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2E4B1C1-CDC0-B54F-9404-AD6D74C526A4}"/>
              </a:ext>
            </a:extLst>
          </p:cNvPr>
          <p:cNvSpPr/>
          <p:nvPr/>
        </p:nvSpPr>
        <p:spPr>
          <a:xfrm>
            <a:off x="228600" y="211015"/>
            <a:ext cx="6418385" cy="949569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8C8E862B-FAF4-A644-A203-4BCE5B786FC9}"/>
              </a:ext>
            </a:extLst>
          </p:cNvPr>
          <p:cNvSpPr/>
          <p:nvPr/>
        </p:nvSpPr>
        <p:spPr>
          <a:xfrm>
            <a:off x="315483" y="592048"/>
            <a:ext cx="5579677" cy="1050776"/>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38A81C9-0C69-884D-AD6B-5BF00AFD7F9F}"/>
              </a:ext>
            </a:extLst>
          </p:cNvPr>
          <p:cNvSpPr/>
          <p:nvPr/>
        </p:nvSpPr>
        <p:spPr>
          <a:xfrm>
            <a:off x="407787" y="686549"/>
            <a:ext cx="5395067" cy="861774"/>
          </a:xfrm>
          <a:prstGeom prst="rect">
            <a:avLst/>
          </a:prstGeom>
          <a:noFill/>
        </p:spPr>
        <p:txBody>
          <a:bodyPr wrap="none" lIns="91440" tIns="45720" rIns="91440" bIns="45720">
            <a:spAutoFit/>
          </a:bodyPr>
          <a:lstStyle/>
          <a:p>
            <a:r>
              <a:rPr lang="en-GB" sz="5000" b="0" cap="none" spc="0" dirty="0">
                <a:ln w="0"/>
                <a:solidFill>
                  <a:schemeClr val="bg1"/>
                </a:solidFill>
                <a:effectLst>
                  <a:outerShdw blurRad="38100" dist="19050" dir="2700000" algn="tl" rotWithShape="0">
                    <a:schemeClr val="dk1">
                      <a:alpha val="40000"/>
                    </a:schemeClr>
                  </a:outerShdw>
                </a:effectLst>
                <a:latin typeface="Marker Felt Thin" panose="02000400000000000000" pitchFamily="2" charset="77"/>
              </a:rPr>
              <a:t>Find the Fire Station</a:t>
            </a:r>
          </a:p>
        </p:txBody>
      </p:sp>
      <p:pic>
        <p:nvPicPr>
          <p:cNvPr id="2" name="Picture 1">
            <a:extLst>
              <a:ext uri="{FF2B5EF4-FFF2-40B4-BE49-F238E27FC236}">
                <a16:creationId xmlns:a16="http://schemas.microsoft.com/office/drawing/2014/main" id="{B825ED12-CDAA-DC4D-85B3-5A27FC34E13F}"/>
              </a:ext>
            </a:extLst>
          </p:cNvPr>
          <p:cNvPicPr>
            <a:picLocks noChangeAspect="1"/>
          </p:cNvPicPr>
          <p:nvPr/>
        </p:nvPicPr>
        <p:blipFill>
          <a:blip r:embed="rId2"/>
          <a:stretch>
            <a:fillRect/>
          </a:stretch>
        </p:blipFill>
        <p:spPr>
          <a:xfrm>
            <a:off x="584962" y="2359914"/>
            <a:ext cx="5670823" cy="7134720"/>
          </a:xfrm>
          <a:prstGeom prst="rect">
            <a:avLst/>
          </a:prstGeom>
        </p:spPr>
      </p:pic>
      <p:sp>
        <p:nvSpPr>
          <p:cNvPr id="8" name="TextBox 7">
            <a:extLst>
              <a:ext uri="{FF2B5EF4-FFF2-40B4-BE49-F238E27FC236}">
                <a16:creationId xmlns:a16="http://schemas.microsoft.com/office/drawing/2014/main" id="{BF5BA61B-8F95-5C40-A5FB-846AD84F9A6D}"/>
              </a:ext>
            </a:extLst>
          </p:cNvPr>
          <p:cNvSpPr txBox="1"/>
          <p:nvPr/>
        </p:nvSpPr>
        <p:spPr>
          <a:xfrm>
            <a:off x="314490" y="1707486"/>
            <a:ext cx="6211766" cy="615553"/>
          </a:xfrm>
          <a:prstGeom prst="rect">
            <a:avLst/>
          </a:prstGeom>
          <a:noFill/>
        </p:spPr>
        <p:txBody>
          <a:bodyPr wrap="square" rtlCol="0">
            <a:spAutoFit/>
          </a:bodyPr>
          <a:lstStyle/>
          <a:p>
            <a:pPr algn="ctr"/>
            <a:r>
              <a:rPr lang="en-US" sz="1700" dirty="0">
                <a:latin typeface="Ink Free" panose="03080402000500000000" pitchFamily="66" charset="0"/>
              </a:rPr>
              <a:t>Follow the path from each of the three fire stations to find out which one is the ONLY one that can reach the burning house.</a:t>
            </a:r>
          </a:p>
        </p:txBody>
      </p:sp>
    </p:spTree>
    <p:extLst>
      <p:ext uri="{BB962C8B-B14F-4D97-AF65-F5344CB8AC3E}">
        <p14:creationId xmlns:p14="http://schemas.microsoft.com/office/powerpoint/2010/main" val="4042861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721270-3EF3-2347-B3DB-F549E7ED8536}"/>
              </a:ext>
            </a:extLst>
          </p:cNvPr>
          <p:cNvSpPr/>
          <p:nvPr/>
        </p:nvSpPr>
        <p:spPr>
          <a:xfrm>
            <a:off x="0" y="0"/>
            <a:ext cx="6858000" cy="9906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012BB3A-A640-3343-B6D4-6D79880C91B1}"/>
              </a:ext>
            </a:extLst>
          </p:cNvPr>
          <p:cNvSpPr/>
          <p:nvPr/>
        </p:nvSpPr>
        <p:spPr>
          <a:xfrm>
            <a:off x="417635" y="381000"/>
            <a:ext cx="6022730" cy="9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7791ED7-CF27-ED47-B3B9-FBE390E24BC5}"/>
              </a:ext>
            </a:extLst>
          </p:cNvPr>
          <p:cNvSpPr/>
          <p:nvPr/>
        </p:nvSpPr>
        <p:spPr>
          <a:xfrm>
            <a:off x="228600" y="211015"/>
            <a:ext cx="6418385" cy="949569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48BE7A03-F52D-8946-BEB6-AB8F21F17608}"/>
              </a:ext>
            </a:extLst>
          </p:cNvPr>
          <p:cNvSpPr/>
          <p:nvPr/>
        </p:nvSpPr>
        <p:spPr>
          <a:xfrm>
            <a:off x="315484" y="592048"/>
            <a:ext cx="4536468" cy="1050776"/>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05BC858-F912-8048-A55B-AB1EB482E888}"/>
              </a:ext>
            </a:extLst>
          </p:cNvPr>
          <p:cNvSpPr/>
          <p:nvPr/>
        </p:nvSpPr>
        <p:spPr>
          <a:xfrm>
            <a:off x="284289" y="704643"/>
            <a:ext cx="4659609" cy="861774"/>
          </a:xfrm>
          <a:prstGeom prst="rect">
            <a:avLst/>
          </a:prstGeom>
          <a:noFill/>
        </p:spPr>
        <p:txBody>
          <a:bodyPr wrap="none" lIns="91440" tIns="45720" rIns="91440" bIns="45720">
            <a:spAutoFit/>
          </a:bodyPr>
          <a:lstStyle/>
          <a:p>
            <a:r>
              <a:rPr lang="en-GB" sz="5000" b="0" cap="none" spc="0" dirty="0">
                <a:ln w="0"/>
                <a:solidFill>
                  <a:schemeClr val="bg1"/>
                </a:solidFill>
                <a:effectLst>
                  <a:outerShdw blurRad="38100" dist="19050" dir="2700000" algn="tl" rotWithShape="0">
                    <a:schemeClr val="dk1">
                      <a:alpha val="40000"/>
                    </a:schemeClr>
                  </a:outerShdw>
                </a:effectLst>
                <a:latin typeface="Marker Felt Thin" panose="02000400000000000000" pitchFamily="2" charset="77"/>
              </a:rPr>
              <a:t>Word Search Fun!</a:t>
            </a:r>
          </a:p>
        </p:txBody>
      </p:sp>
      <p:graphicFrame>
        <p:nvGraphicFramePr>
          <p:cNvPr id="2" name="Table 1">
            <a:extLst>
              <a:ext uri="{FF2B5EF4-FFF2-40B4-BE49-F238E27FC236}">
                <a16:creationId xmlns:a16="http://schemas.microsoft.com/office/drawing/2014/main" id="{F8E9E0EC-0D02-E44F-9374-93E4C539A343}"/>
              </a:ext>
            </a:extLst>
          </p:cNvPr>
          <p:cNvGraphicFramePr>
            <a:graphicFrameLocks noGrp="1"/>
          </p:cNvGraphicFramePr>
          <p:nvPr>
            <p:extLst>
              <p:ext uri="{D42A27DB-BD31-4B8C-83A1-F6EECF244321}">
                <p14:modId xmlns:p14="http://schemas.microsoft.com/office/powerpoint/2010/main" val="1437903944"/>
              </p:ext>
            </p:extLst>
          </p:nvPr>
        </p:nvGraphicFramePr>
        <p:xfrm>
          <a:off x="555168" y="1765709"/>
          <a:ext cx="5778186" cy="6144576"/>
        </p:xfrm>
        <a:graphic>
          <a:graphicData uri="http://schemas.openxmlformats.org/drawingml/2006/table">
            <a:tbl>
              <a:tblPr firstRow="1" bandRow="1">
                <a:tableStyleId>{5940675A-B579-460E-94D1-54222C63F5DA}</a:tableStyleId>
              </a:tblPr>
              <a:tblGrid>
                <a:gridCol w="368618">
                  <a:extLst>
                    <a:ext uri="{9D8B030D-6E8A-4147-A177-3AD203B41FA5}">
                      <a16:colId xmlns:a16="http://schemas.microsoft.com/office/drawing/2014/main" val="763327203"/>
                    </a:ext>
                  </a:extLst>
                </a:gridCol>
                <a:gridCol w="338098">
                  <a:extLst>
                    <a:ext uri="{9D8B030D-6E8A-4147-A177-3AD203B41FA5}">
                      <a16:colId xmlns:a16="http://schemas.microsoft.com/office/drawing/2014/main" val="3765202512"/>
                    </a:ext>
                  </a:extLst>
                </a:gridCol>
                <a:gridCol w="338098">
                  <a:extLst>
                    <a:ext uri="{9D8B030D-6E8A-4147-A177-3AD203B41FA5}">
                      <a16:colId xmlns:a16="http://schemas.microsoft.com/office/drawing/2014/main" val="1621870776"/>
                    </a:ext>
                  </a:extLst>
                </a:gridCol>
                <a:gridCol w="338098">
                  <a:extLst>
                    <a:ext uri="{9D8B030D-6E8A-4147-A177-3AD203B41FA5}">
                      <a16:colId xmlns:a16="http://schemas.microsoft.com/office/drawing/2014/main" val="2736742056"/>
                    </a:ext>
                  </a:extLst>
                </a:gridCol>
                <a:gridCol w="338098">
                  <a:extLst>
                    <a:ext uri="{9D8B030D-6E8A-4147-A177-3AD203B41FA5}">
                      <a16:colId xmlns:a16="http://schemas.microsoft.com/office/drawing/2014/main" val="4213745764"/>
                    </a:ext>
                  </a:extLst>
                </a:gridCol>
                <a:gridCol w="338098">
                  <a:extLst>
                    <a:ext uri="{9D8B030D-6E8A-4147-A177-3AD203B41FA5}">
                      <a16:colId xmlns:a16="http://schemas.microsoft.com/office/drawing/2014/main" val="3155081634"/>
                    </a:ext>
                  </a:extLst>
                </a:gridCol>
                <a:gridCol w="338098">
                  <a:extLst>
                    <a:ext uri="{9D8B030D-6E8A-4147-A177-3AD203B41FA5}">
                      <a16:colId xmlns:a16="http://schemas.microsoft.com/office/drawing/2014/main" val="851935561"/>
                    </a:ext>
                  </a:extLst>
                </a:gridCol>
                <a:gridCol w="338098">
                  <a:extLst>
                    <a:ext uri="{9D8B030D-6E8A-4147-A177-3AD203B41FA5}">
                      <a16:colId xmlns:a16="http://schemas.microsoft.com/office/drawing/2014/main" val="2698565621"/>
                    </a:ext>
                  </a:extLst>
                </a:gridCol>
                <a:gridCol w="338098">
                  <a:extLst>
                    <a:ext uri="{9D8B030D-6E8A-4147-A177-3AD203B41FA5}">
                      <a16:colId xmlns:a16="http://schemas.microsoft.com/office/drawing/2014/main" val="3708611504"/>
                    </a:ext>
                  </a:extLst>
                </a:gridCol>
                <a:gridCol w="338098">
                  <a:extLst>
                    <a:ext uri="{9D8B030D-6E8A-4147-A177-3AD203B41FA5}">
                      <a16:colId xmlns:a16="http://schemas.microsoft.com/office/drawing/2014/main" val="529481889"/>
                    </a:ext>
                  </a:extLst>
                </a:gridCol>
                <a:gridCol w="338098">
                  <a:extLst>
                    <a:ext uri="{9D8B030D-6E8A-4147-A177-3AD203B41FA5}">
                      <a16:colId xmlns:a16="http://schemas.microsoft.com/office/drawing/2014/main" val="278241313"/>
                    </a:ext>
                  </a:extLst>
                </a:gridCol>
                <a:gridCol w="338098">
                  <a:extLst>
                    <a:ext uri="{9D8B030D-6E8A-4147-A177-3AD203B41FA5}">
                      <a16:colId xmlns:a16="http://schemas.microsoft.com/office/drawing/2014/main" val="3821264419"/>
                    </a:ext>
                  </a:extLst>
                </a:gridCol>
                <a:gridCol w="338098">
                  <a:extLst>
                    <a:ext uri="{9D8B030D-6E8A-4147-A177-3AD203B41FA5}">
                      <a16:colId xmlns:a16="http://schemas.microsoft.com/office/drawing/2014/main" val="3481457770"/>
                    </a:ext>
                  </a:extLst>
                </a:gridCol>
                <a:gridCol w="338098">
                  <a:extLst>
                    <a:ext uri="{9D8B030D-6E8A-4147-A177-3AD203B41FA5}">
                      <a16:colId xmlns:a16="http://schemas.microsoft.com/office/drawing/2014/main" val="3834847188"/>
                    </a:ext>
                  </a:extLst>
                </a:gridCol>
                <a:gridCol w="338098">
                  <a:extLst>
                    <a:ext uri="{9D8B030D-6E8A-4147-A177-3AD203B41FA5}">
                      <a16:colId xmlns:a16="http://schemas.microsoft.com/office/drawing/2014/main" val="57528930"/>
                    </a:ext>
                  </a:extLst>
                </a:gridCol>
                <a:gridCol w="338098">
                  <a:extLst>
                    <a:ext uri="{9D8B030D-6E8A-4147-A177-3AD203B41FA5}">
                      <a16:colId xmlns:a16="http://schemas.microsoft.com/office/drawing/2014/main" val="792005941"/>
                    </a:ext>
                  </a:extLst>
                </a:gridCol>
                <a:gridCol w="338098">
                  <a:extLst>
                    <a:ext uri="{9D8B030D-6E8A-4147-A177-3AD203B41FA5}">
                      <a16:colId xmlns:a16="http://schemas.microsoft.com/office/drawing/2014/main" val="1381764245"/>
                    </a:ext>
                  </a:extLst>
                </a:gridCol>
              </a:tblGrid>
              <a:tr h="384036">
                <a:tc>
                  <a:txBody>
                    <a:bodyPr/>
                    <a:lstStyle/>
                    <a:p>
                      <a:pPr algn="ctr"/>
                      <a:r>
                        <a:rPr lang="en-US" sz="1500" dirty="0">
                          <a:latin typeface="Marker Felt Thin" panose="02000400000000000000" pitchFamily="2" charset="77"/>
                        </a:rPr>
                        <a:t>s</a:t>
                      </a:r>
                    </a:p>
                  </a:txBody>
                  <a:tcPr anchor="ctr"/>
                </a:tc>
                <a:tc>
                  <a:txBody>
                    <a:bodyPr/>
                    <a:lstStyle/>
                    <a:p>
                      <a:pPr algn="ctr"/>
                      <a:r>
                        <a:rPr lang="en-US" sz="1500" dirty="0">
                          <a:latin typeface="Marker Felt Thin" panose="02000400000000000000" pitchFamily="2" charset="77"/>
                        </a:rPr>
                        <a:t>t</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l</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p</a:t>
                      </a:r>
                    </a:p>
                  </a:txBody>
                  <a:tcPr anchor="ctr"/>
                </a:tc>
                <a:tc>
                  <a:txBody>
                    <a:bodyPr/>
                    <a:lstStyle/>
                    <a:p>
                      <a:pPr algn="ctr"/>
                      <a:r>
                        <a:rPr lang="en-US" sz="1500" dirty="0">
                          <a:latin typeface="Marker Felt Thin" panose="02000400000000000000" pitchFamily="2" charset="77"/>
                        </a:rPr>
                        <a:t>h</a:t>
                      </a:r>
                    </a:p>
                  </a:txBody>
                  <a:tcPr anchor="ctr"/>
                </a:tc>
                <a:tc>
                  <a:txBody>
                    <a:bodyPr/>
                    <a:lstStyle/>
                    <a:p>
                      <a:pPr algn="ctr"/>
                      <a:r>
                        <a:rPr lang="en-US" sz="1500" dirty="0">
                          <a:latin typeface="Marker Felt Thin" panose="02000400000000000000" pitchFamily="2" charset="77"/>
                        </a:rPr>
                        <a:t>o</a:t>
                      </a:r>
                    </a:p>
                  </a:txBody>
                  <a:tcPr anchor="ctr"/>
                </a:tc>
                <a:tc>
                  <a:txBody>
                    <a:bodyPr/>
                    <a:lstStyle/>
                    <a:p>
                      <a:pPr algn="ctr"/>
                      <a:r>
                        <a:rPr lang="en-US" sz="1500" dirty="0">
                          <a:latin typeface="Marker Felt Thin" panose="02000400000000000000" pitchFamily="2" charset="77"/>
                        </a:rPr>
                        <a:t>n</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m</a:t>
                      </a:r>
                    </a:p>
                  </a:txBody>
                  <a:tcPr anchor="ctr"/>
                </a:tc>
                <a:tc>
                  <a:txBody>
                    <a:bodyPr/>
                    <a:lstStyle/>
                    <a:p>
                      <a:pPr algn="ctr"/>
                      <a:r>
                        <a:rPr lang="en-US" sz="1500" dirty="0">
                          <a:latin typeface="Marker Felt Thin" panose="02000400000000000000" pitchFamily="2" charset="77"/>
                        </a:rPr>
                        <a:t>a</a:t>
                      </a:r>
                    </a:p>
                  </a:txBody>
                  <a:tcPr anchor="ctr"/>
                </a:tc>
                <a:tc>
                  <a:txBody>
                    <a:bodyPr/>
                    <a:lstStyle/>
                    <a:p>
                      <a:pPr algn="ctr"/>
                      <a:r>
                        <a:rPr lang="en-US" sz="1500" dirty="0">
                          <a:latin typeface="Marker Felt Thin" panose="02000400000000000000" pitchFamily="2" charset="77"/>
                        </a:rPr>
                        <a:t>t</a:t>
                      </a:r>
                    </a:p>
                  </a:txBody>
                  <a:tcPr anchor="ctr"/>
                </a:tc>
                <a:tc>
                  <a:txBody>
                    <a:bodyPr/>
                    <a:lstStyle/>
                    <a:p>
                      <a:pPr algn="ctr"/>
                      <a:r>
                        <a:rPr lang="en-US" sz="1500" dirty="0">
                          <a:latin typeface="Marker Felt Thin" panose="02000400000000000000" pitchFamily="2" charset="77"/>
                        </a:rPr>
                        <a:t>c</a:t>
                      </a:r>
                    </a:p>
                  </a:txBody>
                  <a:tcPr anchor="ctr"/>
                </a:tc>
                <a:tc>
                  <a:txBody>
                    <a:bodyPr/>
                    <a:lstStyle/>
                    <a:p>
                      <a:pPr algn="ctr"/>
                      <a:r>
                        <a:rPr lang="en-US" sz="1500" dirty="0">
                          <a:latin typeface="Marker Felt Thin" panose="02000400000000000000" pitchFamily="2" charset="77"/>
                        </a:rPr>
                        <a:t>h</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s</a:t>
                      </a:r>
                    </a:p>
                  </a:txBody>
                  <a:tcPr anchor="ctr"/>
                </a:tc>
                <a:extLst>
                  <a:ext uri="{0D108BD9-81ED-4DB2-BD59-A6C34878D82A}">
                    <a16:rowId xmlns:a16="http://schemas.microsoft.com/office/drawing/2014/main" val="2572008702"/>
                  </a:ext>
                </a:extLst>
              </a:tr>
              <a:tr h="384036">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u</a:t>
                      </a:r>
                    </a:p>
                  </a:txBody>
                  <a:tcPr anchor="ctr"/>
                </a:tc>
                <a:tc>
                  <a:txBody>
                    <a:bodyPr/>
                    <a:lstStyle/>
                    <a:p>
                      <a:pPr algn="ctr"/>
                      <a:r>
                        <a:rPr lang="en-US" sz="1500" dirty="0">
                          <a:latin typeface="Marker Felt Thin" panose="02000400000000000000" pitchFamily="2" charset="77"/>
                        </a:rPr>
                        <a:t>p</a:t>
                      </a:r>
                    </a:p>
                  </a:txBody>
                  <a:tcPr anchor="ctr"/>
                </a:tc>
                <a:tc>
                  <a:txBody>
                    <a:bodyPr/>
                    <a:lstStyle/>
                    <a:p>
                      <a:pPr algn="ctr"/>
                      <a:r>
                        <a:rPr lang="en-US" sz="1500" dirty="0">
                          <a:latin typeface="Marker Felt Thin" panose="02000400000000000000" pitchFamily="2" charset="77"/>
                        </a:rPr>
                        <a:t>o</a:t>
                      </a:r>
                    </a:p>
                  </a:txBody>
                  <a:tcPr anchor="ctr"/>
                </a:tc>
                <a:tc>
                  <a:txBody>
                    <a:bodyPr/>
                    <a:lstStyle/>
                    <a:p>
                      <a:pPr algn="ctr"/>
                      <a:r>
                        <a:rPr lang="en-US" sz="1500" dirty="0">
                          <a:latin typeface="Marker Felt Thin" panose="02000400000000000000" pitchFamily="2" charset="77"/>
                        </a:rPr>
                        <a:t>r</a:t>
                      </a:r>
                    </a:p>
                  </a:txBody>
                  <a:tcPr anchor="ctr"/>
                </a:tc>
                <a:tc>
                  <a:txBody>
                    <a:bodyPr/>
                    <a:lstStyle/>
                    <a:p>
                      <a:pPr algn="ctr"/>
                      <a:r>
                        <a:rPr lang="en-US" sz="1500" dirty="0">
                          <a:latin typeface="Marker Felt Thin" panose="02000400000000000000" pitchFamily="2" charset="77"/>
                        </a:rPr>
                        <a:t>f</a:t>
                      </a:r>
                    </a:p>
                  </a:txBody>
                  <a:tcPr anchor="ctr"/>
                </a:tc>
                <a:tc>
                  <a:txBody>
                    <a:bodyPr/>
                    <a:lstStyle/>
                    <a:p>
                      <a:pPr algn="ctr"/>
                      <a:r>
                        <a:rPr lang="en-US" sz="1500" dirty="0">
                          <a:latin typeface="Marker Felt Thin" panose="02000400000000000000" pitchFamily="2" charset="77"/>
                        </a:rPr>
                        <a:t>i</a:t>
                      </a:r>
                    </a:p>
                  </a:txBody>
                  <a:tcPr anchor="ctr"/>
                </a:tc>
                <a:tc>
                  <a:txBody>
                    <a:bodyPr/>
                    <a:lstStyle/>
                    <a:p>
                      <a:pPr algn="ctr"/>
                      <a:r>
                        <a:rPr lang="en-US" sz="1500" dirty="0">
                          <a:latin typeface="Marker Felt Thin" panose="02000400000000000000" pitchFamily="2" charset="77"/>
                        </a:rPr>
                        <a:t>r</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d</a:t>
                      </a:r>
                    </a:p>
                  </a:txBody>
                  <a:tcPr anchor="ctr"/>
                </a:tc>
                <a:tc>
                  <a:txBody>
                    <a:bodyPr/>
                    <a:lstStyle/>
                    <a:p>
                      <a:pPr algn="ctr"/>
                      <a:r>
                        <a:rPr lang="en-US" sz="1500" dirty="0">
                          <a:latin typeface="Marker Felt Thin" panose="02000400000000000000" pitchFamily="2" charset="77"/>
                        </a:rPr>
                        <a:t>r</a:t>
                      </a:r>
                    </a:p>
                  </a:txBody>
                  <a:tcPr anchor="ctr"/>
                </a:tc>
                <a:tc>
                  <a:txBody>
                    <a:bodyPr/>
                    <a:lstStyle/>
                    <a:p>
                      <a:pPr algn="ctr"/>
                      <a:r>
                        <a:rPr lang="en-US" sz="1500" dirty="0">
                          <a:latin typeface="Marker Felt Thin" panose="02000400000000000000" pitchFamily="2" charset="77"/>
                        </a:rPr>
                        <a:t>i</a:t>
                      </a:r>
                    </a:p>
                  </a:txBody>
                  <a:tcPr anchor="ctr"/>
                </a:tc>
                <a:tc>
                  <a:txBody>
                    <a:bodyPr/>
                    <a:lstStyle/>
                    <a:p>
                      <a:pPr algn="ctr"/>
                      <a:r>
                        <a:rPr lang="en-US" sz="1500" dirty="0">
                          <a:latin typeface="Marker Felt Thin" panose="02000400000000000000" pitchFamily="2" charset="77"/>
                        </a:rPr>
                        <a:t>l</a:t>
                      </a:r>
                    </a:p>
                  </a:txBody>
                  <a:tcPr anchor="ctr"/>
                </a:tc>
                <a:tc>
                  <a:txBody>
                    <a:bodyPr/>
                    <a:lstStyle/>
                    <a:p>
                      <a:pPr algn="ctr"/>
                      <a:r>
                        <a:rPr lang="en-US" sz="1500" dirty="0">
                          <a:latin typeface="Marker Felt Thin" panose="02000400000000000000" pitchFamily="2" charset="77"/>
                        </a:rPr>
                        <a:t>l</a:t>
                      </a:r>
                    </a:p>
                  </a:txBody>
                  <a:tcPr anchor="ctr"/>
                </a:tc>
                <a:tc>
                  <a:txBody>
                    <a:bodyPr/>
                    <a:lstStyle/>
                    <a:p>
                      <a:pPr algn="ctr"/>
                      <a:r>
                        <a:rPr lang="en-US" sz="1500" dirty="0">
                          <a:latin typeface="Marker Felt Thin" panose="02000400000000000000" pitchFamily="2" charset="77"/>
                        </a:rPr>
                        <a:t>p</a:t>
                      </a:r>
                    </a:p>
                  </a:txBody>
                  <a:tcPr anchor="ctr"/>
                </a:tc>
                <a:tc>
                  <a:txBody>
                    <a:bodyPr/>
                    <a:lstStyle/>
                    <a:p>
                      <a:pPr algn="ctr"/>
                      <a:r>
                        <a:rPr lang="en-US" sz="1500" dirty="0">
                          <a:latin typeface="Marker Felt Thin" panose="02000400000000000000" pitchFamily="2" charset="77"/>
                        </a:rPr>
                        <a:t>r</a:t>
                      </a:r>
                    </a:p>
                  </a:txBody>
                  <a:tcPr anchor="ctr"/>
                </a:tc>
                <a:tc>
                  <a:txBody>
                    <a:bodyPr/>
                    <a:lstStyle/>
                    <a:p>
                      <a:pPr algn="ctr"/>
                      <a:r>
                        <a:rPr lang="en-US" sz="1500" dirty="0">
                          <a:latin typeface="Marker Felt Thin" panose="02000400000000000000" pitchFamily="2" charset="77"/>
                        </a:rPr>
                        <a:t>o</a:t>
                      </a:r>
                    </a:p>
                  </a:txBody>
                  <a:tcPr anchor="ctr"/>
                </a:tc>
                <a:extLst>
                  <a:ext uri="{0D108BD9-81ED-4DB2-BD59-A6C34878D82A}">
                    <a16:rowId xmlns:a16="http://schemas.microsoft.com/office/drawing/2014/main" val="2078074050"/>
                  </a:ext>
                </a:extLst>
              </a:tr>
              <a:tr h="384036">
                <a:tc>
                  <a:txBody>
                    <a:bodyPr/>
                    <a:lstStyle/>
                    <a:p>
                      <a:pPr algn="ctr"/>
                      <a:r>
                        <a:rPr lang="en-US" sz="1500" dirty="0">
                          <a:latin typeface="Marker Felt Thin" panose="02000400000000000000" pitchFamily="2" charset="77"/>
                        </a:rPr>
                        <a:t>n</a:t>
                      </a:r>
                    </a:p>
                  </a:txBody>
                  <a:tcPr anchor="ctr"/>
                </a:tc>
                <a:tc>
                  <a:txBody>
                    <a:bodyPr/>
                    <a:lstStyle/>
                    <a:p>
                      <a:pPr algn="ctr"/>
                      <a:r>
                        <a:rPr lang="en-US" sz="1500" dirty="0">
                          <a:latin typeface="Marker Felt Thin" panose="02000400000000000000" pitchFamily="2" charset="77"/>
                        </a:rPr>
                        <a:t>n</a:t>
                      </a:r>
                    </a:p>
                  </a:txBody>
                  <a:tcPr anchor="ctr"/>
                </a:tc>
                <a:tc>
                  <a:txBody>
                    <a:bodyPr/>
                    <a:lstStyle/>
                    <a:p>
                      <a:pPr algn="ctr"/>
                      <a:r>
                        <a:rPr lang="en-US" sz="1500" dirty="0">
                          <a:latin typeface="Marker Felt Thin" panose="02000400000000000000" pitchFamily="2" charset="77"/>
                        </a:rPr>
                        <a:t>r</a:t>
                      </a:r>
                    </a:p>
                  </a:txBody>
                  <a:tcPr anchor="ctr"/>
                </a:tc>
                <a:tc>
                  <a:txBody>
                    <a:bodyPr/>
                    <a:lstStyle/>
                    <a:p>
                      <a:pPr algn="ctr"/>
                      <a:r>
                        <a:rPr lang="en-US" sz="1500" dirty="0">
                          <a:latin typeface="Marker Felt Thin" panose="02000400000000000000" pitchFamily="2" charset="77"/>
                        </a:rPr>
                        <a:t>d</a:t>
                      </a:r>
                    </a:p>
                  </a:txBody>
                  <a:tcPr anchor="ctr"/>
                </a:tc>
                <a:tc>
                  <a:txBody>
                    <a:bodyPr/>
                    <a:lstStyle/>
                    <a:p>
                      <a:pPr algn="ctr"/>
                      <a:r>
                        <a:rPr lang="en-US" sz="1500" dirty="0">
                          <a:latin typeface="Marker Felt Thin" panose="02000400000000000000" pitchFamily="2" charset="77"/>
                        </a:rPr>
                        <a:t>l</a:t>
                      </a:r>
                    </a:p>
                  </a:txBody>
                  <a:tcPr anchor="ctr"/>
                </a:tc>
                <a:tc>
                  <a:txBody>
                    <a:bodyPr/>
                    <a:lstStyle/>
                    <a:p>
                      <a:pPr algn="ctr"/>
                      <a:r>
                        <a:rPr lang="en-US" sz="1500" dirty="0">
                          <a:latin typeface="Marker Felt Thin" panose="02000400000000000000" pitchFamily="2" charset="77"/>
                        </a:rPr>
                        <a:t>i</a:t>
                      </a:r>
                    </a:p>
                  </a:txBody>
                  <a:tcPr anchor="ctr"/>
                </a:tc>
                <a:tc>
                  <a:txBody>
                    <a:bodyPr/>
                    <a:lstStyle/>
                    <a:p>
                      <a:pPr algn="ctr"/>
                      <a:r>
                        <a:rPr lang="en-US" sz="1500" dirty="0">
                          <a:latin typeface="Marker Felt Thin" panose="02000400000000000000" pitchFamily="2" charset="77"/>
                        </a:rPr>
                        <a:t>g</a:t>
                      </a:r>
                    </a:p>
                  </a:txBody>
                  <a:tcPr anchor="ctr"/>
                </a:tc>
                <a:tc>
                  <a:txBody>
                    <a:bodyPr/>
                    <a:lstStyle/>
                    <a:p>
                      <a:pPr algn="ctr"/>
                      <a:r>
                        <a:rPr lang="en-US" sz="1500" dirty="0">
                          <a:latin typeface="Marker Felt Thin" panose="02000400000000000000" pitchFamily="2" charset="77"/>
                        </a:rPr>
                        <a:t>h</a:t>
                      </a:r>
                    </a:p>
                  </a:txBody>
                  <a:tcPr anchor="ctr"/>
                </a:tc>
                <a:tc>
                  <a:txBody>
                    <a:bodyPr/>
                    <a:lstStyle/>
                    <a:p>
                      <a:pPr algn="ctr"/>
                      <a:r>
                        <a:rPr lang="en-US" sz="1500" dirty="0">
                          <a:latin typeface="Marker Felt Thin" panose="02000400000000000000" pitchFamily="2" charset="77"/>
                        </a:rPr>
                        <a:t>t</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r</a:t>
                      </a:r>
                    </a:p>
                  </a:txBody>
                  <a:tcPr anchor="ctr"/>
                </a:tc>
                <a:tc>
                  <a:txBody>
                    <a:bodyPr/>
                    <a:lstStyle/>
                    <a:p>
                      <a:pPr algn="ctr"/>
                      <a:r>
                        <a:rPr lang="en-US" sz="1500" dirty="0">
                          <a:latin typeface="Marker Felt Thin" panose="02000400000000000000" pitchFamily="2" charset="77"/>
                        </a:rPr>
                        <a:t>l</a:t>
                      </a:r>
                    </a:p>
                  </a:txBody>
                  <a:tcPr anchor="ctr"/>
                </a:tc>
                <a:tc>
                  <a:txBody>
                    <a:bodyPr/>
                    <a:lstStyle/>
                    <a:p>
                      <a:pPr algn="ctr"/>
                      <a:r>
                        <a:rPr lang="en-US" sz="1500" dirty="0">
                          <a:latin typeface="Marker Felt Thin" panose="02000400000000000000" pitchFamily="2" charset="77"/>
                        </a:rPr>
                        <a:t>a</a:t>
                      </a:r>
                    </a:p>
                  </a:txBody>
                  <a:tcPr anchor="ctr"/>
                </a:tc>
                <a:tc>
                  <a:txBody>
                    <a:bodyPr/>
                    <a:lstStyle/>
                    <a:p>
                      <a:pPr algn="ctr"/>
                      <a:r>
                        <a:rPr lang="en-US" sz="1500" dirty="0">
                          <a:latin typeface="Marker Felt Thin" panose="02000400000000000000" pitchFamily="2" charset="77"/>
                        </a:rPr>
                        <a:t>d</a:t>
                      </a:r>
                    </a:p>
                  </a:txBody>
                  <a:tcPr anchor="ctr"/>
                </a:tc>
                <a:tc>
                  <a:txBody>
                    <a:bodyPr/>
                    <a:lstStyle/>
                    <a:p>
                      <a:pPr algn="ctr"/>
                      <a:r>
                        <a:rPr lang="en-US" sz="1500" dirty="0">
                          <a:latin typeface="Marker Felt Thin" panose="02000400000000000000" pitchFamily="2" charset="77"/>
                        </a:rPr>
                        <a:t>d</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r</a:t>
                      </a:r>
                    </a:p>
                  </a:txBody>
                  <a:tcPr anchor="ctr"/>
                </a:tc>
                <a:extLst>
                  <a:ext uri="{0D108BD9-81ED-4DB2-BD59-A6C34878D82A}">
                    <a16:rowId xmlns:a16="http://schemas.microsoft.com/office/drawing/2014/main" val="412306042"/>
                  </a:ext>
                </a:extLst>
              </a:tr>
              <a:tr h="384036">
                <a:tc>
                  <a:txBody>
                    <a:bodyPr/>
                    <a:lstStyle/>
                    <a:p>
                      <a:pPr algn="ctr"/>
                      <a:r>
                        <a:rPr lang="en-US" sz="1500" dirty="0">
                          <a:latin typeface="Marker Felt Thin" panose="02000400000000000000" pitchFamily="2" charset="77"/>
                        </a:rPr>
                        <a:t>g</a:t>
                      </a:r>
                    </a:p>
                  </a:txBody>
                  <a:tcPr anchor="ctr"/>
                </a:tc>
                <a:tc>
                  <a:txBody>
                    <a:bodyPr/>
                    <a:lstStyle/>
                    <a:p>
                      <a:pPr algn="ctr"/>
                      <a:r>
                        <a:rPr lang="en-US" sz="1500" dirty="0">
                          <a:latin typeface="Marker Felt Thin" panose="02000400000000000000" pitchFamily="2" charset="77"/>
                        </a:rPr>
                        <a:t>p</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m</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r</a:t>
                      </a:r>
                    </a:p>
                  </a:txBody>
                  <a:tcPr anchor="ctr"/>
                </a:tc>
                <a:tc>
                  <a:txBody>
                    <a:bodyPr/>
                    <a:lstStyle/>
                    <a:p>
                      <a:pPr algn="ctr"/>
                      <a:r>
                        <a:rPr lang="en-US" sz="1500" dirty="0">
                          <a:latin typeface="Marker Felt Thin" panose="02000400000000000000" pitchFamily="2" charset="77"/>
                        </a:rPr>
                        <a:t>g</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n</a:t>
                      </a:r>
                    </a:p>
                  </a:txBody>
                  <a:tcPr anchor="ctr"/>
                </a:tc>
                <a:tc>
                  <a:txBody>
                    <a:bodyPr/>
                    <a:lstStyle/>
                    <a:p>
                      <a:pPr algn="ctr"/>
                      <a:r>
                        <a:rPr lang="en-US" sz="1500" dirty="0">
                          <a:latin typeface="Marker Felt Thin" panose="02000400000000000000" pitchFamily="2" charset="77"/>
                        </a:rPr>
                        <a:t>c</a:t>
                      </a:r>
                    </a:p>
                  </a:txBody>
                  <a:tcPr anchor="ctr"/>
                </a:tc>
                <a:tc>
                  <a:txBody>
                    <a:bodyPr/>
                    <a:lstStyle/>
                    <a:p>
                      <a:pPr algn="ctr"/>
                      <a:r>
                        <a:rPr lang="en-US" sz="1500" dirty="0">
                          <a:latin typeface="Marker Felt Thin" panose="02000400000000000000" pitchFamily="2" charset="77"/>
                        </a:rPr>
                        <a:t>y</a:t>
                      </a:r>
                    </a:p>
                  </a:txBody>
                  <a:tcPr anchor="ctr"/>
                </a:tc>
                <a:tc>
                  <a:txBody>
                    <a:bodyPr/>
                    <a:lstStyle/>
                    <a:p>
                      <a:pPr algn="ctr"/>
                      <a:r>
                        <a:rPr lang="en-US" sz="1500" dirty="0">
                          <a:latin typeface="Marker Felt Thin" panose="02000400000000000000" pitchFamily="2" charset="77"/>
                        </a:rPr>
                        <a:t>b</a:t>
                      </a:r>
                    </a:p>
                  </a:txBody>
                  <a:tcPr anchor="ctr"/>
                </a:tc>
                <a:tc>
                  <a:txBody>
                    <a:bodyPr/>
                    <a:lstStyle/>
                    <a:p>
                      <a:pPr algn="ctr"/>
                      <a:r>
                        <a:rPr lang="en-US" sz="1500" dirty="0">
                          <a:latin typeface="Marker Felt Thin" panose="02000400000000000000" pitchFamily="2" charset="77"/>
                        </a:rPr>
                        <a:t>d</a:t>
                      </a:r>
                    </a:p>
                  </a:txBody>
                  <a:tcPr anchor="ctr"/>
                </a:tc>
                <a:tc>
                  <a:txBody>
                    <a:bodyPr/>
                    <a:lstStyle/>
                    <a:p>
                      <a:pPr algn="ctr"/>
                      <a:r>
                        <a:rPr lang="en-US" sz="1500" dirty="0">
                          <a:latin typeface="Marker Felt Thin" panose="02000400000000000000" pitchFamily="2" charset="77"/>
                        </a:rPr>
                        <a:t>n</a:t>
                      </a:r>
                    </a:p>
                  </a:txBody>
                  <a:tcPr anchor="ctr"/>
                </a:tc>
                <a:tc>
                  <a:txBody>
                    <a:bodyPr/>
                    <a:lstStyle/>
                    <a:p>
                      <a:pPr algn="ctr"/>
                      <a:r>
                        <a:rPr lang="en-US" sz="1500" dirty="0">
                          <a:latin typeface="Marker Felt Thin" panose="02000400000000000000" pitchFamily="2" charset="77"/>
                        </a:rPr>
                        <a:t>a</a:t>
                      </a:r>
                    </a:p>
                  </a:txBody>
                  <a:tcPr anchor="ctr"/>
                </a:tc>
                <a:tc>
                  <a:txBody>
                    <a:bodyPr/>
                    <a:lstStyle/>
                    <a:p>
                      <a:pPr algn="ctr"/>
                      <a:r>
                        <a:rPr lang="en-US" sz="1500" dirty="0">
                          <a:latin typeface="Marker Felt Thin" panose="02000400000000000000" pitchFamily="2" charset="77"/>
                        </a:rPr>
                        <a:t>f</a:t>
                      </a:r>
                    </a:p>
                  </a:txBody>
                  <a:tcPr anchor="ctr"/>
                </a:tc>
                <a:tc>
                  <a:txBody>
                    <a:bodyPr/>
                    <a:lstStyle/>
                    <a:p>
                      <a:pPr algn="ctr"/>
                      <a:r>
                        <a:rPr lang="en-US" sz="1500" dirty="0">
                          <a:latin typeface="Marker Felt Thin" panose="02000400000000000000" pitchFamily="2" charset="77"/>
                        </a:rPr>
                        <a:t>i</a:t>
                      </a:r>
                    </a:p>
                  </a:txBody>
                  <a:tcPr anchor="ctr"/>
                </a:tc>
                <a:extLst>
                  <a:ext uri="{0D108BD9-81ED-4DB2-BD59-A6C34878D82A}">
                    <a16:rowId xmlns:a16="http://schemas.microsoft.com/office/drawing/2014/main" val="421092663"/>
                  </a:ext>
                </a:extLst>
              </a:tr>
              <a:tr h="384036">
                <a:tc>
                  <a:txBody>
                    <a:bodyPr/>
                    <a:lstStyle/>
                    <a:p>
                      <a:pPr algn="ctr"/>
                      <a:r>
                        <a:rPr lang="en-US" sz="1500" dirty="0">
                          <a:latin typeface="Marker Felt Thin" panose="02000400000000000000" pitchFamily="2" charset="77"/>
                        </a:rPr>
                        <a:t>i</a:t>
                      </a:r>
                    </a:p>
                  </a:txBody>
                  <a:tcPr anchor="ctr"/>
                </a:tc>
                <a:tc>
                  <a:txBody>
                    <a:bodyPr/>
                    <a:lstStyle/>
                    <a:p>
                      <a:pPr algn="ctr"/>
                      <a:r>
                        <a:rPr lang="en-US" sz="1500" dirty="0">
                          <a:latin typeface="Marker Felt Thin" panose="02000400000000000000" pitchFamily="2" charset="77"/>
                        </a:rPr>
                        <a:t>l</a:t>
                      </a:r>
                    </a:p>
                  </a:txBody>
                  <a:tcPr anchor="ctr"/>
                </a:tc>
                <a:tc>
                  <a:txBody>
                    <a:bodyPr/>
                    <a:lstStyle/>
                    <a:p>
                      <a:pPr algn="ctr"/>
                      <a:r>
                        <a:rPr lang="en-US" sz="1500" dirty="0">
                          <a:latin typeface="Marker Felt Thin" panose="02000400000000000000" pitchFamily="2" charset="77"/>
                        </a:rPr>
                        <a:t>p</a:t>
                      </a:r>
                    </a:p>
                  </a:txBody>
                  <a:tcPr anchor="ctr"/>
                </a:tc>
                <a:tc>
                  <a:txBody>
                    <a:bodyPr/>
                    <a:lstStyle/>
                    <a:p>
                      <a:pPr algn="ctr"/>
                      <a:r>
                        <a:rPr lang="en-US" sz="1500" dirty="0">
                          <a:latin typeface="Marker Felt Thin" panose="02000400000000000000" pitchFamily="2" charset="77"/>
                        </a:rPr>
                        <a:t>b</a:t>
                      </a:r>
                    </a:p>
                  </a:txBody>
                  <a:tcPr anchor="ctr"/>
                </a:tc>
                <a:tc>
                  <a:txBody>
                    <a:bodyPr/>
                    <a:lstStyle/>
                    <a:p>
                      <a:pPr algn="ctr"/>
                      <a:r>
                        <a:rPr lang="en-US" sz="1500" dirty="0">
                          <a:latin typeface="Marker Felt Thin" panose="02000400000000000000" pitchFamily="2" charset="77"/>
                        </a:rPr>
                        <a:t>z</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x</a:t>
                      </a:r>
                    </a:p>
                  </a:txBody>
                  <a:tcPr anchor="ctr"/>
                </a:tc>
                <a:tc>
                  <a:txBody>
                    <a:bodyPr/>
                    <a:lstStyle/>
                    <a:p>
                      <a:pPr algn="ctr"/>
                      <a:r>
                        <a:rPr lang="en-US" sz="1500" dirty="0">
                          <a:latin typeface="Marker Felt Thin" panose="02000400000000000000" pitchFamily="2" charset="77"/>
                        </a:rPr>
                        <a:t>t</a:t>
                      </a:r>
                    </a:p>
                  </a:txBody>
                  <a:tcPr anchor="ctr"/>
                </a:tc>
                <a:tc>
                  <a:txBody>
                    <a:bodyPr/>
                    <a:lstStyle/>
                    <a:p>
                      <a:pPr algn="ctr"/>
                      <a:r>
                        <a:rPr lang="en-US" sz="1500" dirty="0">
                          <a:latin typeface="Marker Felt Thin" panose="02000400000000000000" pitchFamily="2" charset="77"/>
                        </a:rPr>
                        <a:t>i</a:t>
                      </a:r>
                    </a:p>
                  </a:txBody>
                  <a:tcPr anchor="ctr"/>
                </a:tc>
                <a:tc>
                  <a:txBody>
                    <a:bodyPr/>
                    <a:lstStyle/>
                    <a:p>
                      <a:pPr algn="ctr"/>
                      <a:r>
                        <a:rPr lang="en-US" sz="1500" dirty="0">
                          <a:latin typeface="Marker Felt Thin" panose="02000400000000000000" pitchFamily="2" charset="77"/>
                        </a:rPr>
                        <a:t>n</a:t>
                      </a:r>
                    </a:p>
                  </a:txBody>
                  <a:tcPr anchor="ctr"/>
                </a:tc>
                <a:tc>
                  <a:txBody>
                    <a:bodyPr/>
                    <a:lstStyle/>
                    <a:p>
                      <a:pPr algn="ctr"/>
                      <a:r>
                        <a:rPr lang="en-US" sz="1500" dirty="0">
                          <a:latin typeface="Marker Felt Thin" panose="02000400000000000000" pitchFamily="2" charset="77"/>
                        </a:rPr>
                        <a:t>g</a:t>
                      </a:r>
                    </a:p>
                  </a:txBody>
                  <a:tcPr anchor="ctr"/>
                </a:tc>
                <a:tc>
                  <a:txBody>
                    <a:bodyPr/>
                    <a:lstStyle/>
                    <a:p>
                      <a:pPr algn="ctr"/>
                      <a:r>
                        <a:rPr lang="en-US" sz="1500" dirty="0">
                          <a:latin typeface="Marker Felt Thin" panose="02000400000000000000" pitchFamily="2" charset="77"/>
                        </a:rPr>
                        <a:t>u</a:t>
                      </a:r>
                    </a:p>
                  </a:txBody>
                  <a:tcPr anchor="ctr"/>
                </a:tc>
                <a:tc>
                  <a:txBody>
                    <a:bodyPr/>
                    <a:lstStyle/>
                    <a:p>
                      <a:pPr algn="ctr"/>
                      <a:r>
                        <a:rPr lang="en-US" sz="1500" dirty="0">
                          <a:latin typeface="Marker Felt Thin" panose="02000400000000000000" pitchFamily="2" charset="77"/>
                        </a:rPr>
                        <a:t>i</a:t>
                      </a:r>
                    </a:p>
                  </a:txBody>
                  <a:tcPr anchor="ctr"/>
                </a:tc>
                <a:tc>
                  <a:txBody>
                    <a:bodyPr/>
                    <a:lstStyle/>
                    <a:p>
                      <a:pPr algn="ctr"/>
                      <a:r>
                        <a:rPr lang="en-US" sz="1500" dirty="0">
                          <a:latin typeface="Marker Felt Thin" panose="02000400000000000000" pitchFamily="2" charset="77"/>
                        </a:rPr>
                        <a:t>s</a:t>
                      </a:r>
                    </a:p>
                  </a:txBody>
                  <a:tcPr anchor="ctr"/>
                </a:tc>
                <a:tc>
                  <a:txBody>
                    <a:bodyPr/>
                    <a:lstStyle/>
                    <a:p>
                      <a:pPr algn="ctr"/>
                      <a:r>
                        <a:rPr lang="en-US" sz="1500" dirty="0">
                          <a:latin typeface="Marker Felt Thin" panose="02000400000000000000" pitchFamily="2" charset="77"/>
                        </a:rPr>
                        <a:t>h</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r</a:t>
                      </a:r>
                    </a:p>
                  </a:txBody>
                  <a:tcPr anchor="ctr"/>
                </a:tc>
                <a:extLst>
                  <a:ext uri="{0D108BD9-81ED-4DB2-BD59-A6C34878D82A}">
                    <a16:rowId xmlns:a16="http://schemas.microsoft.com/office/drawing/2014/main" val="259613831"/>
                  </a:ext>
                </a:extLst>
              </a:tr>
              <a:tr h="384036">
                <a:tc>
                  <a:txBody>
                    <a:bodyPr/>
                    <a:lstStyle/>
                    <a:p>
                      <a:pPr algn="ctr"/>
                      <a:r>
                        <a:rPr lang="en-US" sz="1500" dirty="0">
                          <a:latin typeface="Marker Felt Thin" panose="02000400000000000000" pitchFamily="2" charset="77"/>
                        </a:rPr>
                        <a:t>n</a:t>
                      </a:r>
                    </a:p>
                  </a:txBody>
                  <a:tcPr anchor="ctr"/>
                </a:tc>
                <a:tc>
                  <a:txBody>
                    <a:bodyPr/>
                    <a:lstStyle/>
                    <a:p>
                      <a:pPr algn="ctr"/>
                      <a:r>
                        <a:rPr lang="en-US" sz="1500" dirty="0">
                          <a:latin typeface="Marker Felt Thin" panose="02000400000000000000" pitchFamily="2" charset="77"/>
                        </a:rPr>
                        <a:t>u</a:t>
                      </a:r>
                    </a:p>
                  </a:txBody>
                  <a:tcPr anchor="ctr"/>
                </a:tc>
                <a:tc>
                  <a:txBody>
                    <a:bodyPr/>
                    <a:lstStyle/>
                    <a:p>
                      <a:pPr algn="ctr"/>
                      <a:r>
                        <a:rPr lang="en-US" sz="1500" dirty="0">
                          <a:latin typeface="Marker Felt Thin" panose="02000400000000000000" pitchFamily="2" charset="77"/>
                        </a:rPr>
                        <a:t>a</a:t>
                      </a:r>
                    </a:p>
                  </a:txBody>
                  <a:tcPr anchor="ctr"/>
                </a:tc>
                <a:tc>
                  <a:txBody>
                    <a:bodyPr/>
                    <a:lstStyle/>
                    <a:p>
                      <a:pPr algn="ctr"/>
                      <a:r>
                        <a:rPr lang="en-US" sz="1500" dirty="0">
                          <a:latin typeface="Marker Felt Thin" panose="02000400000000000000" pitchFamily="2" charset="77"/>
                        </a:rPr>
                        <a:t>n</a:t>
                      </a:r>
                    </a:p>
                  </a:txBody>
                  <a:tcPr anchor="ctr"/>
                </a:tc>
                <a:tc>
                  <a:txBody>
                    <a:bodyPr/>
                    <a:lstStyle/>
                    <a:p>
                      <a:pPr algn="ctr"/>
                      <a:r>
                        <a:rPr lang="en-US" sz="1500" dirty="0">
                          <a:latin typeface="Marker Felt Thin" panose="02000400000000000000" pitchFamily="2" charset="77"/>
                        </a:rPr>
                        <a:t>b</a:t>
                      </a:r>
                    </a:p>
                  </a:txBody>
                  <a:tcPr anchor="ctr"/>
                </a:tc>
                <a:tc>
                  <a:txBody>
                    <a:bodyPr/>
                    <a:lstStyle/>
                    <a:p>
                      <a:pPr algn="ctr"/>
                      <a:r>
                        <a:rPr lang="en-US" sz="1500" dirty="0">
                          <a:latin typeface="Marker Felt Thin" panose="02000400000000000000" pitchFamily="2" charset="77"/>
                        </a:rPr>
                        <a:t>f</a:t>
                      </a:r>
                    </a:p>
                  </a:txBody>
                  <a:tcPr anchor="ctr"/>
                </a:tc>
                <a:tc>
                  <a:txBody>
                    <a:bodyPr/>
                    <a:lstStyle/>
                    <a:p>
                      <a:pPr algn="ctr"/>
                      <a:r>
                        <a:rPr lang="en-US" sz="1500" dirty="0">
                          <a:latin typeface="Marker Felt Thin" panose="02000400000000000000" pitchFamily="2" charset="77"/>
                        </a:rPr>
                        <a:t>b</a:t>
                      </a:r>
                    </a:p>
                  </a:txBody>
                  <a:tcPr anchor="ctr"/>
                </a:tc>
                <a:tc>
                  <a:txBody>
                    <a:bodyPr/>
                    <a:lstStyle/>
                    <a:p>
                      <a:pPr algn="ctr"/>
                      <a:r>
                        <a:rPr lang="en-US" sz="1500" dirty="0">
                          <a:latin typeface="Marker Felt Thin" panose="02000400000000000000" pitchFamily="2" charset="77"/>
                        </a:rPr>
                        <a:t>w</a:t>
                      </a:r>
                    </a:p>
                  </a:txBody>
                  <a:tcPr anchor="ctr"/>
                </a:tc>
                <a:tc>
                  <a:txBody>
                    <a:bodyPr/>
                    <a:lstStyle/>
                    <a:p>
                      <a:pPr algn="ctr"/>
                      <a:r>
                        <a:rPr lang="en-US" sz="1500" dirty="0">
                          <a:latin typeface="Marker Felt Thin" panose="02000400000000000000" pitchFamily="2" charset="77"/>
                        </a:rPr>
                        <a:t>a</a:t>
                      </a:r>
                    </a:p>
                  </a:txBody>
                  <a:tcPr anchor="ctr"/>
                </a:tc>
                <a:tc>
                  <a:txBody>
                    <a:bodyPr/>
                    <a:lstStyle/>
                    <a:p>
                      <a:pPr algn="ctr"/>
                      <a:r>
                        <a:rPr lang="en-US" sz="1500" dirty="0">
                          <a:latin typeface="Marker Felt Thin" panose="02000400000000000000" pitchFamily="2" charset="77"/>
                        </a:rPr>
                        <a:t>t</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r</a:t>
                      </a:r>
                    </a:p>
                  </a:txBody>
                  <a:tcPr anchor="ctr"/>
                </a:tc>
                <a:tc>
                  <a:txBody>
                    <a:bodyPr/>
                    <a:lstStyle/>
                    <a:p>
                      <a:pPr algn="ctr"/>
                      <a:r>
                        <a:rPr lang="en-US" sz="1500" dirty="0">
                          <a:latin typeface="Marker Felt Thin" panose="02000400000000000000" pitchFamily="2" charset="77"/>
                        </a:rPr>
                        <a:t>o</a:t>
                      </a:r>
                    </a:p>
                  </a:txBody>
                  <a:tcPr anchor="ctr"/>
                </a:tc>
                <a:tc>
                  <a:txBody>
                    <a:bodyPr/>
                    <a:lstStyle/>
                    <a:p>
                      <a:pPr algn="ctr"/>
                      <a:r>
                        <a:rPr lang="en-US" sz="1500" dirty="0">
                          <a:latin typeface="Marker Felt Thin" panose="02000400000000000000" pitchFamily="2" charset="77"/>
                        </a:rPr>
                        <a:t>g</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s</a:t>
                      </a:r>
                    </a:p>
                  </a:txBody>
                  <a:tcPr anchor="ctr"/>
                </a:tc>
                <a:tc>
                  <a:txBody>
                    <a:bodyPr/>
                    <a:lstStyle/>
                    <a:p>
                      <a:pPr algn="ctr"/>
                      <a:r>
                        <a:rPr lang="en-US" sz="1500" dirty="0">
                          <a:latin typeface="Marker Felt Thin" panose="02000400000000000000" pitchFamily="2" charset="77"/>
                        </a:rPr>
                        <a:t>e</a:t>
                      </a:r>
                    </a:p>
                  </a:txBody>
                  <a:tcPr anchor="ctr"/>
                </a:tc>
                <a:extLst>
                  <a:ext uri="{0D108BD9-81ED-4DB2-BD59-A6C34878D82A}">
                    <a16:rowId xmlns:a16="http://schemas.microsoft.com/office/drawing/2014/main" val="209866900"/>
                  </a:ext>
                </a:extLst>
              </a:tr>
              <a:tr h="384036">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g</a:t>
                      </a:r>
                    </a:p>
                  </a:txBody>
                  <a:tcPr anchor="ctr"/>
                </a:tc>
                <a:tc>
                  <a:txBody>
                    <a:bodyPr/>
                    <a:lstStyle/>
                    <a:p>
                      <a:pPr algn="ctr"/>
                      <a:r>
                        <a:rPr lang="en-US" sz="1500" dirty="0">
                          <a:latin typeface="Marker Felt Thin" panose="02000400000000000000" pitchFamily="2" charset="77"/>
                        </a:rPr>
                        <a:t>r</a:t>
                      </a:r>
                    </a:p>
                  </a:txBody>
                  <a:tcPr anchor="ctr"/>
                </a:tc>
                <a:tc>
                  <a:txBody>
                    <a:bodyPr/>
                    <a:lstStyle/>
                    <a:p>
                      <a:pPr algn="ctr"/>
                      <a:r>
                        <a:rPr lang="en-US" sz="1500" dirty="0">
                          <a:latin typeface="Marker Felt Thin" panose="02000400000000000000" pitchFamily="2" charset="77"/>
                        </a:rPr>
                        <a:t>a</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i</a:t>
                      </a:r>
                    </a:p>
                  </a:txBody>
                  <a:tcPr anchor="ctr"/>
                </a:tc>
                <a:tc>
                  <a:txBody>
                    <a:bodyPr/>
                    <a:lstStyle/>
                    <a:p>
                      <a:pPr algn="ctr"/>
                      <a:r>
                        <a:rPr lang="en-US" sz="1500" dirty="0">
                          <a:latin typeface="Marker Felt Thin" panose="02000400000000000000" pitchFamily="2" charset="77"/>
                        </a:rPr>
                        <a:t>c</a:t>
                      </a:r>
                    </a:p>
                  </a:txBody>
                  <a:tcPr anchor="ctr"/>
                </a:tc>
                <a:tc>
                  <a:txBody>
                    <a:bodyPr/>
                    <a:lstStyle/>
                    <a:p>
                      <a:pPr algn="ctr"/>
                      <a:r>
                        <a:rPr lang="en-US" sz="1500" dirty="0">
                          <a:latin typeface="Marker Felt Thin" panose="02000400000000000000" pitchFamily="2" charset="77"/>
                        </a:rPr>
                        <a:t>o</a:t>
                      </a:r>
                    </a:p>
                  </a:txBody>
                  <a:tcPr anchor="ctr"/>
                </a:tc>
                <a:tc>
                  <a:txBody>
                    <a:bodyPr/>
                    <a:lstStyle/>
                    <a:p>
                      <a:pPr algn="ctr"/>
                      <a:r>
                        <a:rPr lang="en-US" sz="1500" dirty="0">
                          <a:latin typeface="Marker Felt Thin" panose="02000400000000000000" pitchFamily="2" charset="77"/>
                        </a:rPr>
                        <a:t>o</a:t>
                      </a:r>
                    </a:p>
                  </a:txBody>
                  <a:tcPr anchor="ctr"/>
                </a:tc>
                <a:tc>
                  <a:txBody>
                    <a:bodyPr/>
                    <a:lstStyle/>
                    <a:p>
                      <a:pPr algn="ctr"/>
                      <a:r>
                        <a:rPr lang="en-US" sz="1500" dirty="0">
                          <a:latin typeface="Marker Felt Thin" panose="02000400000000000000" pitchFamily="2" charset="77"/>
                        </a:rPr>
                        <a:t>k</a:t>
                      </a:r>
                    </a:p>
                  </a:txBody>
                  <a:tcPr anchor="ctr"/>
                </a:tc>
                <a:tc>
                  <a:txBody>
                    <a:bodyPr/>
                    <a:lstStyle/>
                    <a:p>
                      <a:pPr algn="ctr"/>
                      <a:r>
                        <a:rPr lang="en-US" sz="1500" dirty="0">
                          <a:latin typeface="Marker Felt Thin" panose="02000400000000000000" pitchFamily="2" charset="77"/>
                        </a:rPr>
                        <a:t>i</a:t>
                      </a:r>
                    </a:p>
                  </a:txBody>
                  <a:tcPr anchor="ctr"/>
                </a:tc>
                <a:tc>
                  <a:txBody>
                    <a:bodyPr/>
                    <a:lstStyle/>
                    <a:p>
                      <a:pPr algn="ctr"/>
                      <a:r>
                        <a:rPr lang="en-US" sz="1500" dirty="0">
                          <a:latin typeface="Marker Felt Thin" panose="02000400000000000000" pitchFamily="2" charset="77"/>
                        </a:rPr>
                        <a:t>n</a:t>
                      </a:r>
                    </a:p>
                  </a:txBody>
                  <a:tcPr anchor="ctr"/>
                </a:tc>
                <a:tc>
                  <a:txBody>
                    <a:bodyPr/>
                    <a:lstStyle/>
                    <a:p>
                      <a:pPr algn="ctr"/>
                      <a:r>
                        <a:rPr lang="en-US" sz="1500" dirty="0">
                          <a:latin typeface="Marker Felt Thin" panose="02000400000000000000" pitchFamily="2" charset="77"/>
                        </a:rPr>
                        <a:t>g</a:t>
                      </a:r>
                    </a:p>
                  </a:txBody>
                  <a:tcPr anchor="ctr"/>
                </a:tc>
                <a:tc>
                  <a:txBody>
                    <a:bodyPr/>
                    <a:lstStyle/>
                    <a:p>
                      <a:pPr algn="ctr"/>
                      <a:r>
                        <a:rPr lang="en-US" sz="1500" dirty="0">
                          <a:latin typeface="Marker Felt Thin" panose="02000400000000000000" pitchFamily="2" charset="77"/>
                        </a:rPr>
                        <a:t>c</a:t>
                      </a:r>
                    </a:p>
                  </a:txBody>
                  <a:tcPr anchor="ctr"/>
                </a:tc>
                <a:tc>
                  <a:txBody>
                    <a:bodyPr/>
                    <a:lstStyle/>
                    <a:p>
                      <a:pPr algn="ctr"/>
                      <a:r>
                        <a:rPr lang="en-US" sz="1500" dirty="0">
                          <a:latin typeface="Marker Felt Thin" panose="02000400000000000000" pitchFamily="2" charset="77"/>
                        </a:rPr>
                        <a:t>l</a:t>
                      </a:r>
                    </a:p>
                  </a:txBody>
                  <a:tcPr anchor="ctr"/>
                </a:tc>
                <a:tc>
                  <a:txBody>
                    <a:bodyPr/>
                    <a:lstStyle/>
                    <a:p>
                      <a:pPr algn="ctr"/>
                      <a:r>
                        <a:rPr lang="en-US" sz="1500" dirty="0">
                          <a:latin typeface="Marker Felt Thin" panose="02000400000000000000" pitchFamily="2" charset="77"/>
                        </a:rPr>
                        <a:t>c</a:t>
                      </a:r>
                    </a:p>
                  </a:txBody>
                  <a:tcPr anchor="ctr"/>
                </a:tc>
                <a:tc>
                  <a:txBody>
                    <a:bodyPr/>
                    <a:lstStyle/>
                    <a:p>
                      <a:pPr algn="ctr"/>
                      <a:r>
                        <a:rPr lang="en-US" sz="1500" dirty="0">
                          <a:latin typeface="Marker Felt Thin" panose="02000400000000000000" pitchFamily="2" charset="77"/>
                        </a:rPr>
                        <a:t>s</a:t>
                      </a:r>
                    </a:p>
                  </a:txBody>
                  <a:tcPr anchor="ctr"/>
                </a:tc>
                <a:extLst>
                  <a:ext uri="{0D108BD9-81ED-4DB2-BD59-A6C34878D82A}">
                    <a16:rowId xmlns:a16="http://schemas.microsoft.com/office/drawing/2014/main" val="3447264369"/>
                  </a:ext>
                </a:extLst>
              </a:tr>
              <a:tr h="384036">
                <a:tc>
                  <a:txBody>
                    <a:bodyPr/>
                    <a:lstStyle/>
                    <a:p>
                      <a:pPr algn="ctr"/>
                      <a:r>
                        <a:rPr lang="en-US" sz="1500" dirty="0">
                          <a:latin typeface="Marker Felt Thin" panose="02000400000000000000" pitchFamily="2" charset="77"/>
                        </a:rPr>
                        <a:t>d</a:t>
                      </a:r>
                    </a:p>
                  </a:txBody>
                  <a:tcPr anchor="ctr"/>
                </a:tc>
                <a:tc>
                  <a:txBody>
                    <a:bodyPr/>
                    <a:lstStyle/>
                    <a:p>
                      <a:pPr algn="ctr"/>
                      <a:r>
                        <a:rPr lang="en-US" sz="1500" dirty="0">
                          <a:latin typeface="Marker Felt Thin" panose="02000400000000000000" pitchFamily="2" charset="77"/>
                        </a:rPr>
                        <a:t>f</a:t>
                      </a:r>
                    </a:p>
                  </a:txBody>
                  <a:tcPr anchor="ctr"/>
                </a:tc>
                <a:tc>
                  <a:txBody>
                    <a:bodyPr/>
                    <a:lstStyle/>
                    <a:p>
                      <a:pPr algn="ctr"/>
                      <a:r>
                        <a:rPr lang="en-US" sz="1500" dirty="0">
                          <a:latin typeface="Marker Felt Thin" panose="02000400000000000000" pitchFamily="2" charset="77"/>
                        </a:rPr>
                        <a:t>i</a:t>
                      </a:r>
                    </a:p>
                  </a:txBody>
                  <a:tcPr anchor="ctr"/>
                </a:tc>
                <a:tc>
                  <a:txBody>
                    <a:bodyPr/>
                    <a:lstStyle/>
                    <a:p>
                      <a:pPr algn="ctr"/>
                      <a:r>
                        <a:rPr lang="en-US" sz="1500" dirty="0">
                          <a:latin typeface="Marker Felt Thin" panose="02000400000000000000" pitchFamily="2" charset="77"/>
                        </a:rPr>
                        <a:t>r</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g</a:t>
                      </a:r>
                    </a:p>
                  </a:txBody>
                  <a:tcPr anchor="ctr"/>
                </a:tc>
                <a:tc>
                  <a:txBody>
                    <a:bodyPr/>
                    <a:lstStyle/>
                    <a:p>
                      <a:pPr algn="ctr"/>
                      <a:r>
                        <a:rPr lang="en-US" sz="1500" dirty="0">
                          <a:latin typeface="Marker Felt Thin" panose="02000400000000000000" pitchFamily="2" charset="77"/>
                        </a:rPr>
                        <a:t>u</a:t>
                      </a:r>
                    </a:p>
                  </a:txBody>
                  <a:tcPr anchor="ctr"/>
                </a:tc>
                <a:tc>
                  <a:txBody>
                    <a:bodyPr/>
                    <a:lstStyle/>
                    <a:p>
                      <a:pPr algn="ctr"/>
                      <a:r>
                        <a:rPr lang="en-US" sz="1500" dirty="0">
                          <a:latin typeface="Marker Felt Thin" panose="02000400000000000000" pitchFamily="2" charset="77"/>
                        </a:rPr>
                        <a:t>a</a:t>
                      </a:r>
                    </a:p>
                  </a:txBody>
                  <a:tcPr anchor="ctr"/>
                </a:tc>
                <a:tc>
                  <a:txBody>
                    <a:bodyPr/>
                    <a:lstStyle/>
                    <a:p>
                      <a:pPr algn="ctr"/>
                      <a:r>
                        <a:rPr lang="en-US" sz="1500" dirty="0">
                          <a:latin typeface="Marker Felt Thin" panose="02000400000000000000" pitchFamily="2" charset="77"/>
                        </a:rPr>
                        <a:t>r</a:t>
                      </a:r>
                    </a:p>
                  </a:txBody>
                  <a:tcPr anchor="ctr"/>
                </a:tc>
                <a:tc>
                  <a:txBody>
                    <a:bodyPr/>
                    <a:lstStyle/>
                    <a:p>
                      <a:pPr algn="ctr"/>
                      <a:r>
                        <a:rPr lang="en-US" sz="1500" dirty="0">
                          <a:latin typeface="Marker Felt Thin" panose="02000400000000000000" pitchFamily="2" charset="77"/>
                        </a:rPr>
                        <a:t>d</a:t>
                      </a:r>
                    </a:p>
                  </a:txBody>
                  <a:tcPr anchor="ctr"/>
                </a:tc>
                <a:tc>
                  <a:txBody>
                    <a:bodyPr/>
                    <a:lstStyle/>
                    <a:p>
                      <a:pPr algn="ctr"/>
                      <a:r>
                        <a:rPr lang="en-US" sz="1500" dirty="0">
                          <a:latin typeface="Marker Felt Thin" panose="02000400000000000000" pitchFamily="2" charset="77"/>
                        </a:rPr>
                        <a:t>d</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j</a:t>
                      </a:r>
                    </a:p>
                  </a:txBody>
                  <a:tcPr anchor="ctr"/>
                </a:tc>
                <a:tc>
                  <a:txBody>
                    <a:bodyPr/>
                    <a:lstStyle/>
                    <a:p>
                      <a:pPr algn="ctr"/>
                      <a:r>
                        <a:rPr lang="en-US" sz="1500" dirty="0">
                          <a:latin typeface="Marker Felt Thin" panose="02000400000000000000" pitchFamily="2" charset="77"/>
                        </a:rPr>
                        <a:t>l</a:t>
                      </a:r>
                    </a:p>
                  </a:txBody>
                  <a:tcPr anchor="ctr"/>
                </a:tc>
                <a:tc>
                  <a:txBody>
                    <a:bodyPr/>
                    <a:lstStyle/>
                    <a:p>
                      <a:pPr algn="ctr"/>
                      <a:r>
                        <a:rPr lang="en-US" sz="1500" dirty="0">
                          <a:latin typeface="Marker Felt Thin" panose="02000400000000000000" pitchFamily="2" charset="77"/>
                        </a:rPr>
                        <a:t>m</a:t>
                      </a:r>
                    </a:p>
                  </a:txBody>
                  <a:tcPr anchor="ctr"/>
                </a:tc>
                <a:tc>
                  <a:txBody>
                    <a:bodyPr/>
                    <a:lstStyle/>
                    <a:p>
                      <a:pPr algn="ctr"/>
                      <a:r>
                        <a:rPr lang="en-US" sz="1500" dirty="0">
                          <a:latin typeface="Marker Felt Thin" panose="02000400000000000000" pitchFamily="2" charset="77"/>
                        </a:rPr>
                        <a:t>a</a:t>
                      </a:r>
                    </a:p>
                  </a:txBody>
                  <a:tcPr anchor="ctr"/>
                </a:tc>
                <a:tc>
                  <a:txBody>
                    <a:bodyPr/>
                    <a:lstStyle/>
                    <a:p>
                      <a:pPr algn="ctr"/>
                      <a:r>
                        <a:rPr lang="en-US" sz="1500" dirty="0">
                          <a:latin typeface="Marker Felt Thin" panose="02000400000000000000" pitchFamily="2" charset="77"/>
                        </a:rPr>
                        <a:t>c</a:t>
                      </a:r>
                    </a:p>
                  </a:txBody>
                  <a:tcPr anchor="ctr"/>
                </a:tc>
                <a:extLst>
                  <a:ext uri="{0D108BD9-81ED-4DB2-BD59-A6C34878D82A}">
                    <a16:rowId xmlns:a16="http://schemas.microsoft.com/office/drawing/2014/main" val="4095725954"/>
                  </a:ext>
                </a:extLst>
              </a:tr>
              <a:tr h="384036">
                <a:tc>
                  <a:txBody>
                    <a:bodyPr/>
                    <a:lstStyle/>
                    <a:p>
                      <a:pPr algn="ctr"/>
                      <a:r>
                        <a:rPr lang="en-US" sz="1500" dirty="0">
                          <a:latin typeface="Marker Felt Thin" panose="02000400000000000000" pitchFamily="2" charset="77"/>
                        </a:rPr>
                        <a:t>a</a:t>
                      </a:r>
                    </a:p>
                  </a:txBody>
                  <a:tcPr anchor="ctr"/>
                </a:tc>
                <a:tc>
                  <a:txBody>
                    <a:bodyPr/>
                    <a:lstStyle/>
                    <a:p>
                      <a:pPr algn="ctr"/>
                      <a:r>
                        <a:rPr lang="en-US" sz="1500" dirty="0">
                          <a:latin typeface="Marker Felt Thin" panose="02000400000000000000" pitchFamily="2" charset="77"/>
                        </a:rPr>
                        <a:t>x</a:t>
                      </a:r>
                    </a:p>
                  </a:txBody>
                  <a:tcPr anchor="ctr"/>
                </a:tc>
                <a:tc>
                  <a:txBody>
                    <a:bodyPr/>
                    <a:lstStyle/>
                    <a:p>
                      <a:pPr algn="ctr"/>
                      <a:r>
                        <a:rPr lang="en-US" sz="1500" dirty="0">
                          <a:latin typeface="Marker Felt Thin" panose="02000400000000000000" pitchFamily="2" charset="77"/>
                        </a:rPr>
                        <a:t>n</a:t>
                      </a:r>
                    </a:p>
                  </a:txBody>
                  <a:tcPr anchor="ctr"/>
                </a:tc>
                <a:tc>
                  <a:txBody>
                    <a:bodyPr/>
                    <a:lstStyle/>
                    <a:p>
                      <a:pPr algn="ctr"/>
                      <a:r>
                        <a:rPr lang="en-US" sz="1500" dirty="0">
                          <a:latin typeface="Marker Felt Thin" panose="02000400000000000000" pitchFamily="2" charset="77"/>
                        </a:rPr>
                        <a:t>b</a:t>
                      </a:r>
                    </a:p>
                  </a:txBody>
                  <a:tcPr anchor="ctr"/>
                </a:tc>
                <a:tc>
                  <a:txBody>
                    <a:bodyPr/>
                    <a:lstStyle/>
                    <a:p>
                      <a:pPr algn="ctr"/>
                      <a:r>
                        <a:rPr lang="en-US" sz="1500" dirty="0">
                          <a:latin typeface="Marker Felt Thin" panose="02000400000000000000" pitchFamily="2" charset="77"/>
                        </a:rPr>
                        <a:t>p</a:t>
                      </a:r>
                    </a:p>
                  </a:txBody>
                  <a:tcPr anchor="ctr"/>
                </a:tc>
                <a:tc>
                  <a:txBody>
                    <a:bodyPr/>
                    <a:lstStyle/>
                    <a:p>
                      <a:pPr algn="ctr"/>
                      <a:r>
                        <a:rPr lang="en-US" sz="1500" dirty="0">
                          <a:latin typeface="Marker Felt Thin" panose="02000400000000000000" pitchFamily="2" charset="77"/>
                        </a:rPr>
                        <a:t>h</a:t>
                      </a:r>
                    </a:p>
                  </a:txBody>
                  <a:tcPr anchor="ctr"/>
                </a:tc>
                <a:tc>
                  <a:txBody>
                    <a:bodyPr/>
                    <a:lstStyle/>
                    <a:p>
                      <a:pPr algn="ctr"/>
                      <a:r>
                        <a:rPr lang="en-US" sz="1500" dirty="0">
                          <a:latin typeface="Marker Felt Thin" panose="02000400000000000000" pitchFamily="2" charset="77"/>
                        </a:rPr>
                        <a:t>a</a:t>
                      </a:r>
                    </a:p>
                  </a:txBody>
                  <a:tcPr anchor="ctr"/>
                </a:tc>
                <a:tc>
                  <a:txBody>
                    <a:bodyPr/>
                    <a:lstStyle/>
                    <a:p>
                      <a:pPr algn="ctr"/>
                      <a:r>
                        <a:rPr lang="en-US" sz="1500" dirty="0">
                          <a:latin typeface="Marker Felt Thin" panose="02000400000000000000" pitchFamily="2" charset="77"/>
                        </a:rPr>
                        <a:t>g</a:t>
                      </a:r>
                    </a:p>
                  </a:txBody>
                  <a:tcPr anchor="ctr"/>
                </a:tc>
                <a:tc>
                  <a:txBody>
                    <a:bodyPr/>
                    <a:lstStyle/>
                    <a:p>
                      <a:pPr algn="ctr"/>
                      <a:r>
                        <a:rPr lang="en-US" sz="1500" dirty="0">
                          <a:latin typeface="Marker Felt Thin" panose="02000400000000000000" pitchFamily="2" charset="77"/>
                        </a:rPr>
                        <a:t>f</a:t>
                      </a:r>
                    </a:p>
                  </a:txBody>
                  <a:tcPr anchor="ctr"/>
                </a:tc>
                <a:tc>
                  <a:txBody>
                    <a:bodyPr/>
                    <a:lstStyle/>
                    <a:p>
                      <a:pPr algn="ctr"/>
                      <a:r>
                        <a:rPr lang="en-US" sz="1500" dirty="0">
                          <a:latin typeface="Marker Felt Thin" panose="02000400000000000000" pitchFamily="2" charset="77"/>
                        </a:rPr>
                        <a:t>l</a:t>
                      </a:r>
                    </a:p>
                  </a:txBody>
                  <a:tcPr anchor="ctr"/>
                </a:tc>
                <a:tc>
                  <a:txBody>
                    <a:bodyPr/>
                    <a:lstStyle/>
                    <a:p>
                      <a:pPr algn="ctr"/>
                      <a:r>
                        <a:rPr lang="en-US" sz="1500" dirty="0">
                          <a:latin typeface="Marker Felt Thin" panose="02000400000000000000" pitchFamily="2" charset="77"/>
                        </a:rPr>
                        <a:t>a</a:t>
                      </a:r>
                    </a:p>
                  </a:txBody>
                  <a:tcPr anchor="ctr"/>
                </a:tc>
                <a:tc>
                  <a:txBody>
                    <a:bodyPr/>
                    <a:lstStyle/>
                    <a:p>
                      <a:pPr algn="ctr"/>
                      <a:r>
                        <a:rPr lang="en-US" sz="1500" dirty="0">
                          <a:latin typeface="Marker Felt Thin" panose="02000400000000000000" pitchFamily="2" charset="77"/>
                        </a:rPr>
                        <a:t>m</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u</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p</a:t>
                      </a:r>
                    </a:p>
                  </a:txBody>
                  <a:tcPr anchor="ctr"/>
                </a:tc>
                <a:tc>
                  <a:txBody>
                    <a:bodyPr/>
                    <a:lstStyle/>
                    <a:p>
                      <a:pPr algn="ctr"/>
                      <a:r>
                        <a:rPr lang="en-US" sz="1500" dirty="0">
                          <a:latin typeface="Marker Felt Thin" panose="02000400000000000000" pitchFamily="2" charset="77"/>
                        </a:rPr>
                        <a:t>u</a:t>
                      </a:r>
                    </a:p>
                  </a:txBody>
                  <a:tcPr anchor="ctr"/>
                </a:tc>
                <a:extLst>
                  <a:ext uri="{0D108BD9-81ED-4DB2-BD59-A6C34878D82A}">
                    <a16:rowId xmlns:a16="http://schemas.microsoft.com/office/drawing/2014/main" val="3019523702"/>
                  </a:ext>
                </a:extLst>
              </a:tr>
              <a:tr h="384036">
                <a:tc>
                  <a:txBody>
                    <a:bodyPr/>
                    <a:lstStyle/>
                    <a:p>
                      <a:pPr algn="ctr"/>
                      <a:r>
                        <a:rPr lang="en-US" sz="1500" dirty="0">
                          <a:latin typeface="Marker Felt Thin" panose="02000400000000000000" pitchFamily="2" charset="77"/>
                        </a:rPr>
                        <a:t>v</a:t>
                      </a:r>
                    </a:p>
                  </a:txBody>
                  <a:tcPr anchor="ctr"/>
                </a:tc>
                <a:tc>
                  <a:txBody>
                    <a:bodyPr/>
                    <a:lstStyle/>
                    <a:p>
                      <a:pPr algn="ctr"/>
                      <a:r>
                        <a:rPr lang="en-US" sz="1500" dirty="0">
                          <a:latin typeface="Marker Felt Thin" panose="02000400000000000000" pitchFamily="2" charset="77"/>
                        </a:rPr>
                        <a:t>t</a:t>
                      </a:r>
                    </a:p>
                  </a:txBody>
                  <a:tcPr anchor="ctr"/>
                </a:tc>
                <a:tc>
                  <a:txBody>
                    <a:bodyPr/>
                    <a:lstStyle/>
                    <a:p>
                      <a:pPr algn="ctr"/>
                      <a:r>
                        <a:rPr lang="en-US" sz="1500" dirty="0">
                          <a:latin typeface="Marker Felt Thin" panose="02000400000000000000" pitchFamily="2" charset="77"/>
                        </a:rPr>
                        <a:t>g</a:t>
                      </a:r>
                    </a:p>
                  </a:txBody>
                  <a:tcPr anchor="ctr"/>
                </a:tc>
                <a:tc>
                  <a:txBody>
                    <a:bodyPr/>
                    <a:lstStyle/>
                    <a:p>
                      <a:pPr algn="ctr"/>
                      <a:r>
                        <a:rPr lang="en-US" sz="1500" dirty="0">
                          <a:latin typeface="Marker Felt Thin" panose="02000400000000000000" pitchFamily="2" charset="77"/>
                        </a:rPr>
                        <a:t>b</a:t>
                      </a:r>
                    </a:p>
                  </a:txBody>
                  <a:tcPr anchor="ctr"/>
                </a:tc>
                <a:tc>
                  <a:txBody>
                    <a:bodyPr/>
                    <a:lstStyle/>
                    <a:p>
                      <a:pPr algn="ctr"/>
                      <a:r>
                        <a:rPr lang="en-US" sz="1500" dirty="0">
                          <a:latin typeface="Marker Felt Thin" panose="02000400000000000000" pitchFamily="2" charset="77"/>
                        </a:rPr>
                        <a:t>a</a:t>
                      </a:r>
                    </a:p>
                  </a:txBody>
                  <a:tcPr anchor="ctr"/>
                </a:tc>
                <a:tc>
                  <a:txBody>
                    <a:bodyPr/>
                    <a:lstStyle/>
                    <a:p>
                      <a:pPr algn="ctr"/>
                      <a:r>
                        <a:rPr lang="en-US" sz="1500" dirty="0">
                          <a:latin typeface="Marker Felt Thin" panose="02000400000000000000" pitchFamily="2" charset="77"/>
                        </a:rPr>
                        <a:t>t</a:t>
                      </a:r>
                    </a:p>
                  </a:txBody>
                  <a:tcPr anchor="ctr"/>
                </a:tc>
                <a:tc>
                  <a:txBody>
                    <a:bodyPr/>
                    <a:lstStyle/>
                    <a:p>
                      <a:pPr algn="ctr"/>
                      <a:r>
                        <a:rPr lang="en-US" sz="1500" dirty="0">
                          <a:latin typeface="Marker Felt Thin" panose="02000400000000000000" pitchFamily="2" charset="77"/>
                        </a:rPr>
                        <a:t>t</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r</a:t>
                      </a:r>
                    </a:p>
                  </a:txBody>
                  <a:tcPr anchor="ctr"/>
                </a:tc>
                <a:tc>
                  <a:txBody>
                    <a:bodyPr/>
                    <a:lstStyle/>
                    <a:p>
                      <a:pPr algn="ctr"/>
                      <a:r>
                        <a:rPr lang="en-US" sz="1500" dirty="0">
                          <a:latin typeface="Marker Felt Thin" panose="02000400000000000000" pitchFamily="2" charset="77"/>
                        </a:rPr>
                        <a:t>y</a:t>
                      </a:r>
                    </a:p>
                  </a:txBody>
                  <a:tcPr anchor="ctr"/>
                </a:tc>
                <a:tc>
                  <a:txBody>
                    <a:bodyPr/>
                    <a:lstStyle/>
                    <a:p>
                      <a:pPr algn="ctr"/>
                      <a:r>
                        <a:rPr lang="en-US" sz="1500" dirty="0">
                          <a:latin typeface="Marker Felt Thin" panose="02000400000000000000" pitchFamily="2" charset="77"/>
                        </a:rPr>
                        <a:t>n</a:t>
                      </a:r>
                    </a:p>
                  </a:txBody>
                  <a:tcPr anchor="ctr"/>
                </a:tc>
                <a:tc>
                  <a:txBody>
                    <a:bodyPr/>
                    <a:lstStyle/>
                    <a:p>
                      <a:pPr algn="ctr"/>
                      <a:r>
                        <a:rPr lang="en-US" sz="1500" dirty="0">
                          <a:latin typeface="Marker Felt Thin" panose="02000400000000000000" pitchFamily="2" charset="77"/>
                        </a:rPr>
                        <a:t>h</a:t>
                      </a:r>
                    </a:p>
                  </a:txBody>
                  <a:tcPr anchor="ctr"/>
                </a:tc>
                <a:tc>
                  <a:txBody>
                    <a:bodyPr/>
                    <a:lstStyle/>
                    <a:p>
                      <a:pPr algn="ctr"/>
                      <a:r>
                        <a:rPr lang="en-US" sz="1500" dirty="0">
                          <a:latin typeface="Marker Felt Thin" panose="02000400000000000000" pitchFamily="2" charset="77"/>
                        </a:rPr>
                        <a:t>l</a:t>
                      </a:r>
                    </a:p>
                  </a:txBody>
                  <a:tcPr anchor="ctr"/>
                </a:tc>
                <a:tc>
                  <a:txBody>
                    <a:bodyPr/>
                    <a:lstStyle/>
                    <a:p>
                      <a:pPr algn="ctr"/>
                      <a:r>
                        <a:rPr lang="en-US" sz="1500" dirty="0">
                          <a:latin typeface="Marker Felt Thin" panose="02000400000000000000" pitchFamily="2" charset="77"/>
                        </a:rPr>
                        <a:t>s</a:t>
                      </a:r>
                    </a:p>
                  </a:txBody>
                  <a:tcPr anchor="ctr"/>
                </a:tc>
                <a:tc>
                  <a:txBody>
                    <a:bodyPr/>
                    <a:lstStyle/>
                    <a:p>
                      <a:pPr algn="ctr"/>
                      <a:r>
                        <a:rPr lang="en-US" sz="1500" dirty="0">
                          <a:latin typeface="Marker Felt Thin" panose="02000400000000000000" pitchFamily="2" charset="77"/>
                        </a:rPr>
                        <a:t>t</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e</a:t>
                      </a:r>
                    </a:p>
                  </a:txBody>
                  <a:tcPr anchor="ctr"/>
                </a:tc>
                <a:extLst>
                  <a:ext uri="{0D108BD9-81ED-4DB2-BD59-A6C34878D82A}">
                    <a16:rowId xmlns:a16="http://schemas.microsoft.com/office/drawing/2014/main" val="201028251"/>
                  </a:ext>
                </a:extLst>
              </a:tr>
              <a:tr h="384036">
                <a:tc>
                  <a:txBody>
                    <a:bodyPr/>
                    <a:lstStyle/>
                    <a:p>
                      <a:pPr algn="ctr"/>
                      <a:r>
                        <a:rPr lang="en-US" sz="1500" dirty="0">
                          <a:latin typeface="Marker Felt Thin" panose="02000400000000000000" pitchFamily="2" charset="77"/>
                        </a:rPr>
                        <a:t>o</a:t>
                      </a:r>
                    </a:p>
                  </a:txBody>
                  <a:tcPr anchor="ctr"/>
                </a:tc>
                <a:tc>
                  <a:txBody>
                    <a:bodyPr/>
                    <a:lstStyle/>
                    <a:p>
                      <a:pPr algn="ctr"/>
                      <a:r>
                        <a:rPr lang="en-US" sz="1500" dirty="0">
                          <a:latin typeface="Marker Felt Thin" panose="02000400000000000000" pitchFamily="2" charset="77"/>
                        </a:rPr>
                        <a:t>r</a:t>
                      </a:r>
                    </a:p>
                  </a:txBody>
                  <a:tcPr anchor="ctr"/>
                </a:tc>
                <a:tc>
                  <a:txBody>
                    <a:bodyPr/>
                    <a:lstStyle/>
                    <a:p>
                      <a:pPr algn="ctr"/>
                      <a:r>
                        <a:rPr lang="en-US" sz="1500" dirty="0">
                          <a:latin typeface="Marker Felt Thin" panose="02000400000000000000" pitchFamily="2" charset="77"/>
                        </a:rPr>
                        <a:t>h</a:t>
                      </a:r>
                    </a:p>
                  </a:txBody>
                  <a:tcPr anchor="ctr"/>
                </a:tc>
                <a:tc>
                  <a:txBody>
                    <a:bodyPr/>
                    <a:lstStyle/>
                    <a:p>
                      <a:pPr algn="ctr"/>
                      <a:r>
                        <a:rPr lang="en-US" sz="1500" dirty="0">
                          <a:latin typeface="Marker Felt Thin" panose="02000400000000000000" pitchFamily="2" charset="77"/>
                        </a:rPr>
                        <a:t>r</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w</a:t>
                      </a:r>
                    </a:p>
                  </a:txBody>
                  <a:tcPr anchor="ctr"/>
                </a:tc>
                <a:tc>
                  <a:txBody>
                    <a:bodyPr/>
                    <a:lstStyle/>
                    <a:p>
                      <a:pPr algn="ctr"/>
                      <a:r>
                        <a:rPr lang="en-US" sz="1500" dirty="0">
                          <a:latin typeface="Marker Felt Thin" panose="02000400000000000000" pitchFamily="2" charset="77"/>
                        </a:rPr>
                        <a:t>v</a:t>
                      </a:r>
                    </a:p>
                  </a:txBody>
                  <a:tcPr anchor="ctr"/>
                </a:tc>
                <a:tc>
                  <a:txBody>
                    <a:bodyPr/>
                    <a:lstStyle/>
                    <a:p>
                      <a:pPr algn="ctr"/>
                      <a:r>
                        <a:rPr lang="en-US" sz="1500" dirty="0">
                          <a:latin typeface="Marker Felt Thin" panose="02000400000000000000" pitchFamily="2" charset="77"/>
                        </a:rPr>
                        <a:t>t</a:t>
                      </a:r>
                    </a:p>
                  </a:txBody>
                  <a:tcPr anchor="ctr"/>
                </a:tc>
                <a:tc>
                  <a:txBody>
                    <a:bodyPr/>
                    <a:lstStyle/>
                    <a:p>
                      <a:pPr algn="ctr"/>
                      <a:r>
                        <a:rPr lang="en-US" sz="1500" dirty="0">
                          <a:latin typeface="Marker Felt Thin" panose="02000400000000000000" pitchFamily="2" charset="77"/>
                        </a:rPr>
                        <a:t>i</a:t>
                      </a:r>
                    </a:p>
                  </a:txBody>
                  <a:tcPr anchor="ctr"/>
                </a:tc>
                <a:tc>
                  <a:txBody>
                    <a:bodyPr/>
                    <a:lstStyle/>
                    <a:p>
                      <a:pPr algn="ctr"/>
                      <a:r>
                        <a:rPr lang="en-US" sz="1500" dirty="0">
                          <a:latin typeface="Marker Felt Thin" panose="02000400000000000000" pitchFamily="2" charset="77"/>
                        </a:rPr>
                        <a:t>g</a:t>
                      </a:r>
                    </a:p>
                  </a:txBody>
                  <a:tcPr anchor="ctr"/>
                </a:tc>
                <a:tc>
                  <a:txBody>
                    <a:bodyPr/>
                    <a:lstStyle/>
                    <a:p>
                      <a:pPr algn="ctr"/>
                      <a:r>
                        <a:rPr lang="en-US" sz="1500" dirty="0">
                          <a:latin typeface="Marker Felt Thin" panose="02000400000000000000" pitchFamily="2" charset="77"/>
                        </a:rPr>
                        <a:t>y</a:t>
                      </a:r>
                    </a:p>
                  </a:txBody>
                  <a:tcPr anchor="ctr"/>
                </a:tc>
                <a:tc>
                  <a:txBody>
                    <a:bodyPr/>
                    <a:lstStyle/>
                    <a:p>
                      <a:pPr algn="ctr"/>
                      <a:r>
                        <a:rPr lang="en-US" sz="1500" dirty="0">
                          <a:latin typeface="Marker Felt Thin" panose="02000400000000000000" pitchFamily="2" charset="77"/>
                        </a:rPr>
                        <a:t>o</a:t>
                      </a:r>
                    </a:p>
                  </a:txBody>
                  <a:tcPr anchor="ctr"/>
                </a:tc>
                <a:tc>
                  <a:txBody>
                    <a:bodyPr/>
                    <a:lstStyle/>
                    <a:p>
                      <a:pPr algn="ctr"/>
                      <a:r>
                        <a:rPr lang="en-US" sz="1500" dirty="0">
                          <a:latin typeface="Marker Felt Thin" panose="02000400000000000000" pitchFamily="2" charset="77"/>
                        </a:rPr>
                        <a:t>i</a:t>
                      </a:r>
                    </a:p>
                  </a:txBody>
                  <a:tcPr anchor="ctr"/>
                </a:tc>
                <a:tc>
                  <a:txBody>
                    <a:bodyPr/>
                    <a:lstStyle/>
                    <a:p>
                      <a:pPr algn="ctr"/>
                      <a:r>
                        <a:rPr lang="en-US" sz="1500" dirty="0">
                          <a:latin typeface="Marker Felt Thin" panose="02000400000000000000" pitchFamily="2" charset="77"/>
                        </a:rPr>
                        <a:t>p</a:t>
                      </a:r>
                    </a:p>
                  </a:txBody>
                  <a:tcPr anchor="ctr"/>
                </a:tc>
                <a:tc>
                  <a:txBody>
                    <a:bodyPr/>
                    <a:lstStyle/>
                    <a:p>
                      <a:pPr algn="ctr"/>
                      <a:r>
                        <a:rPr lang="en-US" sz="1500" dirty="0">
                          <a:latin typeface="Marker Felt Thin" panose="02000400000000000000" pitchFamily="2" charset="77"/>
                        </a:rPr>
                        <a:t>p</a:t>
                      </a:r>
                    </a:p>
                  </a:txBody>
                  <a:tcPr anchor="ctr"/>
                </a:tc>
                <a:tc>
                  <a:txBody>
                    <a:bodyPr/>
                    <a:lstStyle/>
                    <a:p>
                      <a:pPr algn="ctr"/>
                      <a:r>
                        <a:rPr lang="en-US" sz="1500" dirty="0">
                          <a:latin typeface="Marker Felt Thin" panose="02000400000000000000" pitchFamily="2" charset="77"/>
                        </a:rPr>
                        <a:t>c</a:t>
                      </a:r>
                    </a:p>
                  </a:txBody>
                  <a:tcPr anchor="ctr"/>
                </a:tc>
                <a:extLst>
                  <a:ext uri="{0D108BD9-81ED-4DB2-BD59-A6C34878D82A}">
                    <a16:rowId xmlns:a16="http://schemas.microsoft.com/office/drawing/2014/main" val="2217437791"/>
                  </a:ext>
                </a:extLst>
              </a:tr>
              <a:tr h="384036">
                <a:tc>
                  <a:txBody>
                    <a:bodyPr/>
                    <a:lstStyle/>
                    <a:p>
                      <a:pPr algn="ctr"/>
                      <a:r>
                        <a:rPr lang="en-US" sz="1500" dirty="0">
                          <a:latin typeface="Marker Felt Thin" panose="02000400000000000000" pitchFamily="2" charset="77"/>
                        </a:rPr>
                        <a:t>l</a:t>
                      </a:r>
                    </a:p>
                  </a:txBody>
                  <a:tcPr anchor="ctr"/>
                </a:tc>
                <a:tc>
                  <a:txBody>
                    <a:bodyPr/>
                    <a:lstStyle/>
                    <a:p>
                      <a:pPr algn="ctr"/>
                      <a:r>
                        <a:rPr lang="en-US" sz="1500" dirty="0">
                          <a:latin typeface="Marker Felt Thin" panose="02000400000000000000" pitchFamily="2" charset="77"/>
                        </a:rPr>
                        <a:t>h</a:t>
                      </a:r>
                    </a:p>
                  </a:txBody>
                  <a:tcPr anchor="ctr"/>
                </a:tc>
                <a:tc>
                  <a:txBody>
                    <a:bodyPr/>
                    <a:lstStyle/>
                    <a:p>
                      <a:pPr algn="ctr"/>
                      <a:r>
                        <a:rPr lang="en-US" sz="1500" dirty="0">
                          <a:latin typeface="Marker Felt Thin" panose="02000400000000000000" pitchFamily="2" charset="77"/>
                        </a:rPr>
                        <a:t>o</a:t>
                      </a:r>
                    </a:p>
                  </a:txBody>
                  <a:tcPr anchor="ctr"/>
                </a:tc>
                <a:tc>
                  <a:txBody>
                    <a:bodyPr/>
                    <a:lstStyle/>
                    <a:p>
                      <a:pPr algn="ctr"/>
                      <a:r>
                        <a:rPr lang="en-US" sz="1500" dirty="0">
                          <a:latin typeface="Marker Felt Thin" panose="02000400000000000000" pitchFamily="2" charset="77"/>
                        </a:rPr>
                        <a:t>t</a:t>
                      </a:r>
                    </a:p>
                  </a:txBody>
                  <a:tcPr anchor="ctr"/>
                </a:tc>
                <a:tc>
                  <a:txBody>
                    <a:bodyPr/>
                    <a:lstStyle/>
                    <a:p>
                      <a:pPr algn="ctr"/>
                      <a:r>
                        <a:rPr lang="en-US" sz="1500" dirty="0">
                          <a:latin typeface="Marker Felt Thin" panose="02000400000000000000" pitchFamily="2" charset="77"/>
                        </a:rPr>
                        <a:t>m</a:t>
                      </a:r>
                    </a:p>
                  </a:txBody>
                  <a:tcPr anchor="ctr"/>
                </a:tc>
                <a:tc>
                  <a:txBody>
                    <a:bodyPr/>
                    <a:lstStyle/>
                    <a:p>
                      <a:pPr algn="ctr"/>
                      <a:r>
                        <a:rPr lang="en-US" sz="1500" dirty="0">
                          <a:latin typeface="Marker Felt Thin" panose="02000400000000000000" pitchFamily="2" charset="77"/>
                        </a:rPr>
                        <a:t>r</a:t>
                      </a:r>
                    </a:p>
                  </a:txBody>
                  <a:tcPr anchor="ctr"/>
                </a:tc>
                <a:tc>
                  <a:txBody>
                    <a:bodyPr/>
                    <a:lstStyle/>
                    <a:p>
                      <a:pPr algn="ctr"/>
                      <a:r>
                        <a:rPr lang="en-US" sz="1500" dirty="0">
                          <a:latin typeface="Marker Felt Thin" panose="02000400000000000000" pitchFamily="2" charset="77"/>
                        </a:rPr>
                        <a:t>i</a:t>
                      </a:r>
                    </a:p>
                  </a:txBody>
                  <a:tcPr anchor="ctr"/>
                </a:tc>
                <a:tc>
                  <a:txBody>
                    <a:bodyPr/>
                    <a:lstStyle/>
                    <a:p>
                      <a:pPr algn="ctr"/>
                      <a:r>
                        <a:rPr lang="en-US" sz="1500" dirty="0">
                          <a:latin typeface="Marker Felt Thin" panose="02000400000000000000" pitchFamily="2" charset="77"/>
                        </a:rPr>
                        <a:t>m</a:t>
                      </a:r>
                    </a:p>
                  </a:txBody>
                  <a:tcPr anchor="ctr"/>
                </a:tc>
                <a:tc>
                  <a:txBody>
                    <a:bodyPr/>
                    <a:lstStyle/>
                    <a:p>
                      <a:pPr algn="ctr"/>
                      <a:r>
                        <a:rPr lang="en-US" sz="1500" dirty="0">
                          <a:latin typeface="Marker Felt Thin" panose="02000400000000000000" pitchFamily="2" charset="77"/>
                        </a:rPr>
                        <a:t>k</a:t>
                      </a:r>
                    </a:p>
                  </a:txBody>
                  <a:tcPr anchor="ctr"/>
                </a:tc>
                <a:tc>
                  <a:txBody>
                    <a:bodyPr/>
                    <a:lstStyle/>
                    <a:p>
                      <a:pPr algn="ctr"/>
                      <a:r>
                        <a:rPr lang="en-US" sz="1500" dirty="0">
                          <a:latin typeface="Marker Felt Thin" panose="02000400000000000000" pitchFamily="2" charset="77"/>
                        </a:rPr>
                        <a:t>f</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n</a:t>
                      </a:r>
                    </a:p>
                  </a:txBody>
                  <a:tcPr anchor="ctr"/>
                </a:tc>
                <a:tc>
                  <a:txBody>
                    <a:bodyPr/>
                    <a:lstStyle/>
                    <a:p>
                      <a:pPr algn="ctr"/>
                      <a:r>
                        <a:rPr lang="en-US" sz="1500" dirty="0">
                          <a:latin typeface="Marker Felt Thin" panose="02000400000000000000" pitchFamily="2" charset="77"/>
                        </a:rPr>
                        <a:t>s</a:t>
                      </a:r>
                    </a:p>
                  </a:txBody>
                  <a:tcPr anchor="ctr"/>
                </a:tc>
                <a:tc>
                  <a:txBody>
                    <a:bodyPr/>
                    <a:lstStyle/>
                    <a:p>
                      <a:pPr algn="ctr"/>
                      <a:r>
                        <a:rPr lang="en-US" sz="1500" dirty="0">
                          <a:latin typeface="Marker Felt Thin" panose="02000400000000000000" pitchFamily="2" charset="77"/>
                        </a:rPr>
                        <a:t>r</a:t>
                      </a:r>
                    </a:p>
                  </a:txBody>
                  <a:tcPr anchor="ctr"/>
                </a:tc>
                <a:tc>
                  <a:txBody>
                    <a:bodyPr/>
                    <a:lstStyle/>
                    <a:p>
                      <a:pPr algn="ctr"/>
                      <a:r>
                        <a:rPr lang="en-US" sz="1500" dirty="0">
                          <a:latin typeface="Marker Felt Thin" panose="02000400000000000000" pitchFamily="2" charset="77"/>
                        </a:rPr>
                        <a:t>d</a:t>
                      </a:r>
                    </a:p>
                  </a:txBody>
                  <a:tcPr anchor="ctr"/>
                </a:tc>
                <a:tc>
                  <a:txBody>
                    <a:bodyPr/>
                    <a:lstStyle/>
                    <a:p>
                      <a:pPr algn="ctr"/>
                      <a:r>
                        <a:rPr lang="en-US" sz="1500" dirty="0">
                          <a:latin typeface="Marker Felt Thin" panose="02000400000000000000" pitchFamily="2" charset="77"/>
                        </a:rPr>
                        <a:t>l</a:t>
                      </a:r>
                    </a:p>
                  </a:txBody>
                  <a:tcPr anchor="ctr"/>
                </a:tc>
                <a:tc>
                  <a:txBody>
                    <a:bodyPr/>
                    <a:lstStyle/>
                    <a:p>
                      <a:pPr algn="ctr"/>
                      <a:r>
                        <a:rPr lang="en-US" sz="1500" dirty="0">
                          <a:latin typeface="Marker Felt Thin" panose="02000400000000000000" pitchFamily="2" charset="77"/>
                        </a:rPr>
                        <a:t>a</a:t>
                      </a:r>
                    </a:p>
                  </a:txBody>
                  <a:tcPr anchor="ctr"/>
                </a:tc>
                <a:extLst>
                  <a:ext uri="{0D108BD9-81ED-4DB2-BD59-A6C34878D82A}">
                    <a16:rowId xmlns:a16="http://schemas.microsoft.com/office/drawing/2014/main" val="3550866146"/>
                  </a:ext>
                </a:extLst>
              </a:tr>
              <a:tr h="384036">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a</a:t>
                      </a:r>
                    </a:p>
                  </a:txBody>
                  <a:tcPr anchor="ctr"/>
                </a:tc>
                <a:tc>
                  <a:txBody>
                    <a:bodyPr/>
                    <a:lstStyle/>
                    <a:p>
                      <a:pPr algn="ctr"/>
                      <a:r>
                        <a:rPr lang="en-US" sz="1500" dirty="0">
                          <a:latin typeface="Marker Felt Thin" panose="02000400000000000000" pitchFamily="2" charset="77"/>
                        </a:rPr>
                        <a:t>s</a:t>
                      </a:r>
                    </a:p>
                  </a:txBody>
                  <a:tcPr anchor="ctr"/>
                </a:tc>
                <a:tc>
                  <a:txBody>
                    <a:bodyPr/>
                    <a:lstStyle/>
                    <a:p>
                      <a:pPr algn="ctr"/>
                      <a:r>
                        <a:rPr lang="en-US" sz="1500" dirty="0">
                          <a:latin typeface="Marker Felt Thin" panose="02000400000000000000" pitchFamily="2" charset="77"/>
                        </a:rPr>
                        <a:t>m</a:t>
                      </a:r>
                    </a:p>
                  </a:txBody>
                  <a:tcPr anchor="ctr"/>
                </a:tc>
                <a:tc>
                  <a:txBody>
                    <a:bodyPr/>
                    <a:lstStyle/>
                    <a:p>
                      <a:pPr algn="ctr"/>
                      <a:r>
                        <a:rPr lang="en-US" sz="1500" dirty="0">
                          <a:latin typeface="Marker Felt Thin" panose="02000400000000000000" pitchFamily="2" charset="77"/>
                        </a:rPr>
                        <a:t>o</a:t>
                      </a:r>
                    </a:p>
                  </a:txBody>
                  <a:tcPr anchor="ctr"/>
                </a:tc>
                <a:tc>
                  <a:txBody>
                    <a:bodyPr/>
                    <a:lstStyle/>
                    <a:p>
                      <a:pPr algn="ctr"/>
                      <a:r>
                        <a:rPr lang="en-US" sz="1500" dirty="0">
                          <a:latin typeface="Marker Felt Thin" panose="02000400000000000000" pitchFamily="2" charset="77"/>
                        </a:rPr>
                        <a:t>k</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a</a:t>
                      </a:r>
                    </a:p>
                  </a:txBody>
                  <a:tcPr anchor="ctr"/>
                </a:tc>
                <a:tc>
                  <a:txBody>
                    <a:bodyPr/>
                    <a:lstStyle/>
                    <a:p>
                      <a:pPr algn="ctr"/>
                      <a:r>
                        <a:rPr lang="en-US" sz="1500" dirty="0">
                          <a:latin typeface="Marker Felt Thin" panose="02000400000000000000" pitchFamily="2" charset="77"/>
                        </a:rPr>
                        <a:t>l</a:t>
                      </a:r>
                    </a:p>
                  </a:txBody>
                  <a:tcPr anchor="ctr"/>
                </a:tc>
                <a:tc>
                  <a:txBody>
                    <a:bodyPr/>
                    <a:lstStyle/>
                    <a:p>
                      <a:pPr algn="ctr"/>
                      <a:r>
                        <a:rPr lang="en-US" sz="1500" dirty="0">
                          <a:latin typeface="Marker Felt Thin" panose="02000400000000000000" pitchFamily="2" charset="77"/>
                        </a:rPr>
                        <a:t>a</a:t>
                      </a:r>
                    </a:p>
                  </a:txBody>
                  <a:tcPr anchor="ctr"/>
                </a:tc>
                <a:tc>
                  <a:txBody>
                    <a:bodyPr/>
                    <a:lstStyle/>
                    <a:p>
                      <a:pPr algn="ctr"/>
                      <a:r>
                        <a:rPr lang="en-US" sz="1500" dirty="0">
                          <a:latin typeface="Marker Felt Thin" panose="02000400000000000000" pitchFamily="2" charset="77"/>
                        </a:rPr>
                        <a:t>r</a:t>
                      </a:r>
                    </a:p>
                  </a:txBody>
                  <a:tcPr anchor="ctr"/>
                </a:tc>
                <a:tc>
                  <a:txBody>
                    <a:bodyPr/>
                    <a:lstStyle/>
                    <a:p>
                      <a:pPr algn="ctr"/>
                      <a:r>
                        <a:rPr lang="en-US" sz="1500" dirty="0">
                          <a:latin typeface="Marker Felt Thin" panose="02000400000000000000" pitchFamily="2" charset="77"/>
                        </a:rPr>
                        <a:t>m</a:t>
                      </a:r>
                    </a:p>
                  </a:txBody>
                  <a:tcPr anchor="ctr"/>
                </a:tc>
                <a:tc>
                  <a:txBody>
                    <a:bodyPr/>
                    <a:lstStyle/>
                    <a:p>
                      <a:pPr algn="ctr"/>
                      <a:r>
                        <a:rPr lang="en-US" sz="1500" dirty="0">
                          <a:latin typeface="Marker Felt Thin" panose="02000400000000000000" pitchFamily="2" charset="77"/>
                        </a:rPr>
                        <a:t>p</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n</a:t>
                      </a:r>
                    </a:p>
                  </a:txBody>
                  <a:tcPr anchor="ctr"/>
                </a:tc>
                <a:tc>
                  <a:txBody>
                    <a:bodyPr/>
                    <a:lstStyle/>
                    <a:p>
                      <a:pPr algn="ctr"/>
                      <a:r>
                        <a:rPr lang="en-US" sz="1500" dirty="0">
                          <a:latin typeface="Marker Felt Thin" panose="02000400000000000000" pitchFamily="2" charset="77"/>
                        </a:rPr>
                        <a:t>a</a:t>
                      </a:r>
                    </a:p>
                  </a:txBody>
                  <a:tcPr anchor="ctr"/>
                </a:tc>
                <a:tc>
                  <a:txBody>
                    <a:bodyPr/>
                    <a:lstStyle/>
                    <a:p>
                      <a:pPr algn="ctr"/>
                      <a:r>
                        <a:rPr lang="en-US" sz="1500" dirty="0">
                          <a:latin typeface="Marker Felt Thin" panose="02000400000000000000" pitchFamily="2" charset="77"/>
                        </a:rPr>
                        <a:t>n</a:t>
                      </a:r>
                    </a:p>
                  </a:txBody>
                  <a:tcPr anchor="ctr"/>
                </a:tc>
                <a:extLst>
                  <a:ext uri="{0D108BD9-81ED-4DB2-BD59-A6C34878D82A}">
                    <a16:rowId xmlns:a16="http://schemas.microsoft.com/office/drawing/2014/main" val="264753451"/>
                  </a:ext>
                </a:extLst>
              </a:tr>
              <a:tr h="384036">
                <a:tc>
                  <a:txBody>
                    <a:bodyPr/>
                    <a:lstStyle/>
                    <a:p>
                      <a:pPr algn="ctr"/>
                      <a:r>
                        <a:rPr lang="en-US" sz="1500" dirty="0">
                          <a:latin typeface="Marker Felt Thin" panose="02000400000000000000" pitchFamily="2" charset="77"/>
                        </a:rPr>
                        <a:t>m</a:t>
                      </a:r>
                    </a:p>
                  </a:txBody>
                  <a:tcPr anchor="ctr"/>
                </a:tc>
                <a:tc>
                  <a:txBody>
                    <a:bodyPr/>
                    <a:lstStyle/>
                    <a:p>
                      <a:pPr algn="ctr"/>
                      <a:r>
                        <a:rPr lang="en-US" sz="1500" dirty="0">
                          <a:latin typeface="Marker Felt Thin" panose="02000400000000000000" pitchFamily="2" charset="77"/>
                        </a:rPr>
                        <a:t>f</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y</a:t>
                      </a:r>
                    </a:p>
                  </a:txBody>
                  <a:tcPr anchor="ctr"/>
                </a:tc>
                <a:tc>
                  <a:txBody>
                    <a:bodyPr/>
                    <a:lstStyle/>
                    <a:p>
                      <a:pPr algn="ctr"/>
                      <a:r>
                        <a:rPr lang="en-US" sz="1500" dirty="0">
                          <a:latin typeface="Marker Felt Thin" panose="02000400000000000000" pitchFamily="2" charset="77"/>
                        </a:rPr>
                        <a:t>t</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s</a:t>
                      </a:r>
                    </a:p>
                  </a:txBody>
                  <a:tcPr anchor="ctr"/>
                </a:tc>
                <a:tc>
                  <a:txBody>
                    <a:bodyPr/>
                    <a:lstStyle/>
                    <a:p>
                      <a:pPr algn="ctr"/>
                      <a:r>
                        <a:rPr lang="en-US" sz="1500" dirty="0">
                          <a:latin typeface="Marker Felt Thin" panose="02000400000000000000" pitchFamily="2" charset="77"/>
                        </a:rPr>
                        <a:t>t</a:t>
                      </a:r>
                    </a:p>
                  </a:txBody>
                  <a:tcPr anchor="ctr"/>
                </a:tc>
                <a:tc>
                  <a:txBody>
                    <a:bodyPr/>
                    <a:lstStyle/>
                    <a:p>
                      <a:pPr algn="ctr"/>
                      <a:r>
                        <a:rPr lang="en-US" sz="1500" dirty="0">
                          <a:latin typeface="Marker Felt Thin" panose="02000400000000000000" pitchFamily="2" charset="77"/>
                        </a:rPr>
                        <a:t>s</a:t>
                      </a:r>
                    </a:p>
                  </a:txBody>
                  <a:tcPr anchor="ctr"/>
                </a:tc>
                <a:tc>
                  <a:txBody>
                    <a:bodyPr/>
                    <a:lstStyle/>
                    <a:p>
                      <a:pPr algn="ctr"/>
                      <a:r>
                        <a:rPr lang="en-US" sz="1500" dirty="0">
                          <a:latin typeface="Marker Felt Thin" panose="02000400000000000000" pitchFamily="2" charset="77"/>
                        </a:rPr>
                        <a:t>m</a:t>
                      </a:r>
                    </a:p>
                  </a:txBody>
                  <a:tcPr anchor="ctr"/>
                </a:tc>
                <a:tc>
                  <a:txBody>
                    <a:bodyPr/>
                    <a:lstStyle/>
                    <a:p>
                      <a:pPr algn="ctr"/>
                      <a:r>
                        <a:rPr lang="en-US" sz="1500" dirty="0">
                          <a:latin typeface="Marker Felt Thin" panose="02000400000000000000" pitchFamily="2" charset="77"/>
                        </a:rPr>
                        <a:t>o</a:t>
                      </a:r>
                    </a:p>
                  </a:txBody>
                  <a:tcPr anchor="ctr"/>
                </a:tc>
                <a:tc>
                  <a:txBody>
                    <a:bodyPr/>
                    <a:lstStyle/>
                    <a:p>
                      <a:pPr algn="ctr"/>
                      <a:r>
                        <a:rPr lang="en-US" sz="1500" dirty="0">
                          <a:latin typeface="Marker Felt Thin" panose="02000400000000000000" pitchFamily="2" charset="77"/>
                        </a:rPr>
                        <a:t>k</a:t>
                      </a:r>
                    </a:p>
                  </a:txBody>
                  <a:tcPr anchor="ctr"/>
                </a:tc>
                <a:tc>
                  <a:txBody>
                    <a:bodyPr/>
                    <a:lstStyle/>
                    <a:p>
                      <a:pPr algn="ctr"/>
                      <a:r>
                        <a:rPr lang="en-US" sz="1500" dirty="0">
                          <a:latin typeface="Marker Felt Thin" panose="02000400000000000000" pitchFamily="2" charset="77"/>
                        </a:rPr>
                        <a:t>i</a:t>
                      </a:r>
                    </a:p>
                  </a:txBody>
                  <a:tcPr anchor="ctr"/>
                </a:tc>
                <a:tc>
                  <a:txBody>
                    <a:bodyPr/>
                    <a:lstStyle/>
                    <a:p>
                      <a:pPr algn="ctr"/>
                      <a:r>
                        <a:rPr lang="en-US" sz="1500" dirty="0">
                          <a:latin typeface="Marker Felt Thin" panose="02000400000000000000" pitchFamily="2" charset="77"/>
                        </a:rPr>
                        <a:t>n</a:t>
                      </a:r>
                    </a:p>
                  </a:txBody>
                  <a:tcPr anchor="ctr"/>
                </a:tc>
                <a:tc>
                  <a:txBody>
                    <a:bodyPr/>
                    <a:lstStyle/>
                    <a:p>
                      <a:pPr algn="ctr"/>
                      <a:r>
                        <a:rPr lang="en-US" sz="1500" dirty="0">
                          <a:latin typeface="Marker Felt Thin" panose="02000400000000000000" pitchFamily="2" charset="77"/>
                        </a:rPr>
                        <a:t>g</a:t>
                      </a:r>
                    </a:p>
                  </a:txBody>
                  <a:tcPr anchor="ctr"/>
                </a:tc>
                <a:tc>
                  <a:txBody>
                    <a:bodyPr/>
                    <a:lstStyle/>
                    <a:p>
                      <a:pPr algn="ctr"/>
                      <a:r>
                        <a:rPr lang="en-US" sz="1500" dirty="0">
                          <a:latin typeface="Marker Felt Thin" panose="02000400000000000000" pitchFamily="2" charset="77"/>
                        </a:rPr>
                        <a:t>n</a:t>
                      </a:r>
                    </a:p>
                  </a:txBody>
                  <a:tcPr anchor="ctr"/>
                </a:tc>
                <a:tc>
                  <a:txBody>
                    <a:bodyPr/>
                    <a:lstStyle/>
                    <a:p>
                      <a:pPr algn="ctr"/>
                      <a:r>
                        <a:rPr lang="en-US" sz="1500" dirty="0">
                          <a:latin typeface="Marker Felt Thin" panose="02000400000000000000" pitchFamily="2" charset="77"/>
                        </a:rPr>
                        <a:t>d</a:t>
                      </a:r>
                    </a:p>
                  </a:txBody>
                  <a:tcPr anchor="ctr"/>
                </a:tc>
                <a:extLst>
                  <a:ext uri="{0D108BD9-81ED-4DB2-BD59-A6C34878D82A}">
                    <a16:rowId xmlns:a16="http://schemas.microsoft.com/office/drawing/2014/main" val="556058791"/>
                  </a:ext>
                </a:extLst>
              </a:tr>
              <a:tr h="384036">
                <a:tc>
                  <a:txBody>
                    <a:bodyPr/>
                    <a:lstStyle/>
                    <a:p>
                      <a:pPr algn="ctr"/>
                      <a:r>
                        <a:rPr lang="en-US" sz="1500" dirty="0">
                          <a:latin typeface="Marker Felt Thin" panose="02000400000000000000" pitchFamily="2" charset="77"/>
                        </a:rPr>
                        <a:t>v</a:t>
                      </a:r>
                    </a:p>
                  </a:txBody>
                  <a:tcPr anchor="ctr"/>
                </a:tc>
                <a:tc>
                  <a:txBody>
                    <a:bodyPr/>
                    <a:lstStyle/>
                    <a:p>
                      <a:pPr algn="ctr"/>
                      <a:r>
                        <a:rPr lang="en-US" sz="1500" dirty="0">
                          <a:latin typeface="Marker Felt Thin" panose="02000400000000000000" pitchFamily="2" charset="77"/>
                        </a:rPr>
                        <a:t>h</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a</a:t>
                      </a:r>
                    </a:p>
                  </a:txBody>
                  <a:tcPr anchor="ctr"/>
                </a:tc>
                <a:tc>
                  <a:txBody>
                    <a:bodyPr/>
                    <a:lstStyle/>
                    <a:p>
                      <a:pPr algn="ctr"/>
                      <a:r>
                        <a:rPr lang="en-US" sz="1500" dirty="0">
                          <a:latin typeface="Marker Felt Thin" panose="02000400000000000000" pitchFamily="2" charset="77"/>
                        </a:rPr>
                        <a:t>t</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r</a:t>
                      </a:r>
                    </a:p>
                  </a:txBody>
                  <a:tcPr anchor="ctr"/>
                </a:tc>
                <a:tc>
                  <a:txBody>
                    <a:bodyPr/>
                    <a:lstStyle/>
                    <a:p>
                      <a:pPr algn="ctr"/>
                      <a:r>
                        <a:rPr lang="en-US" sz="1500" dirty="0">
                          <a:latin typeface="Marker Felt Thin" panose="02000400000000000000" pitchFamily="2" charset="77"/>
                        </a:rPr>
                        <a:t>h</a:t>
                      </a:r>
                    </a:p>
                  </a:txBody>
                  <a:tcPr anchor="ctr"/>
                </a:tc>
                <a:tc>
                  <a:txBody>
                    <a:bodyPr/>
                    <a:lstStyle/>
                    <a:p>
                      <a:pPr algn="ctr"/>
                      <a:r>
                        <a:rPr lang="en-US" sz="1500" dirty="0">
                          <a:latin typeface="Marker Felt Thin" panose="02000400000000000000" pitchFamily="2" charset="77"/>
                        </a:rPr>
                        <a:t>o</a:t>
                      </a:r>
                    </a:p>
                  </a:txBody>
                  <a:tcPr anchor="ctr"/>
                </a:tc>
                <a:tc>
                  <a:txBody>
                    <a:bodyPr/>
                    <a:lstStyle/>
                    <a:p>
                      <a:pPr algn="ctr"/>
                      <a:r>
                        <a:rPr lang="en-US" sz="1500" dirty="0">
                          <a:latin typeface="Marker Felt Thin" panose="02000400000000000000" pitchFamily="2" charset="77"/>
                        </a:rPr>
                        <a:t>q</a:t>
                      </a:r>
                    </a:p>
                  </a:txBody>
                  <a:tcPr anchor="ctr"/>
                </a:tc>
                <a:tc>
                  <a:txBody>
                    <a:bodyPr/>
                    <a:lstStyle/>
                    <a:p>
                      <a:pPr algn="ctr"/>
                      <a:r>
                        <a:rPr lang="en-US" sz="1500" dirty="0">
                          <a:latin typeface="Marker Felt Thin" panose="02000400000000000000" pitchFamily="2" charset="77"/>
                        </a:rPr>
                        <a:t>u</a:t>
                      </a:r>
                    </a:p>
                  </a:txBody>
                  <a:tcPr anchor="ctr"/>
                </a:tc>
                <a:tc>
                  <a:txBody>
                    <a:bodyPr/>
                    <a:lstStyle/>
                    <a:p>
                      <a:pPr algn="ctr"/>
                      <a:r>
                        <a:rPr lang="en-US" sz="1500" dirty="0">
                          <a:latin typeface="Marker Felt Thin" panose="02000400000000000000" pitchFamily="2" charset="77"/>
                        </a:rPr>
                        <a:t>s</a:t>
                      </a:r>
                    </a:p>
                  </a:txBody>
                  <a:tcPr anchor="ctr"/>
                </a:tc>
                <a:tc>
                  <a:txBody>
                    <a:bodyPr/>
                    <a:lstStyle/>
                    <a:p>
                      <a:pPr algn="ctr"/>
                      <a:r>
                        <a:rPr lang="en-US" sz="1500" dirty="0">
                          <a:latin typeface="Marker Felt Thin" panose="02000400000000000000" pitchFamily="2" charset="77"/>
                        </a:rPr>
                        <a:t>h</a:t>
                      </a:r>
                    </a:p>
                  </a:txBody>
                  <a:tcPr anchor="ctr"/>
                </a:tc>
                <a:tc>
                  <a:txBody>
                    <a:bodyPr/>
                    <a:lstStyle/>
                    <a:p>
                      <a:pPr algn="ctr"/>
                      <a:r>
                        <a:rPr lang="en-US" sz="1500" dirty="0">
                          <a:latin typeface="Marker Felt Thin" panose="02000400000000000000" pitchFamily="2" charset="77"/>
                        </a:rPr>
                        <a:t>b</a:t>
                      </a:r>
                    </a:p>
                  </a:txBody>
                  <a:tcPr anchor="ctr"/>
                </a:tc>
                <a:tc>
                  <a:txBody>
                    <a:bodyPr/>
                    <a:lstStyle/>
                    <a:p>
                      <a:pPr algn="ctr"/>
                      <a:r>
                        <a:rPr lang="en-US" sz="1500" dirty="0">
                          <a:latin typeface="Marker Felt Thin" panose="02000400000000000000" pitchFamily="2" charset="77"/>
                        </a:rPr>
                        <a:t>k</a:t>
                      </a:r>
                    </a:p>
                  </a:txBody>
                  <a:tcPr anchor="ctr"/>
                </a:tc>
                <a:tc>
                  <a:txBody>
                    <a:bodyPr/>
                    <a:lstStyle/>
                    <a:p>
                      <a:pPr algn="ctr"/>
                      <a:r>
                        <a:rPr lang="en-US" sz="1500" dirty="0">
                          <a:latin typeface="Marker Felt Thin" panose="02000400000000000000" pitchFamily="2" charset="77"/>
                        </a:rPr>
                        <a:t>a</a:t>
                      </a:r>
                    </a:p>
                  </a:txBody>
                  <a:tcPr anchor="ctr"/>
                </a:tc>
                <a:tc>
                  <a:txBody>
                    <a:bodyPr/>
                    <a:lstStyle/>
                    <a:p>
                      <a:pPr algn="ctr"/>
                      <a:r>
                        <a:rPr lang="en-US" sz="1500" dirty="0">
                          <a:latin typeface="Marker Felt Thin" panose="02000400000000000000" pitchFamily="2" charset="77"/>
                        </a:rPr>
                        <a:t>l</a:t>
                      </a:r>
                    </a:p>
                  </a:txBody>
                  <a:tcPr anchor="ctr"/>
                </a:tc>
                <a:extLst>
                  <a:ext uri="{0D108BD9-81ED-4DB2-BD59-A6C34878D82A}">
                    <a16:rowId xmlns:a16="http://schemas.microsoft.com/office/drawing/2014/main" val="183168435"/>
                  </a:ext>
                </a:extLst>
              </a:tr>
              <a:tr h="384036">
                <a:tc>
                  <a:txBody>
                    <a:bodyPr/>
                    <a:lstStyle/>
                    <a:p>
                      <a:pPr algn="ctr"/>
                      <a:r>
                        <a:rPr lang="en-US" sz="1500" dirty="0">
                          <a:latin typeface="Marker Felt Thin" panose="02000400000000000000" pitchFamily="2" charset="77"/>
                        </a:rPr>
                        <a:t>b</a:t>
                      </a:r>
                    </a:p>
                  </a:txBody>
                  <a:tcPr anchor="ctr"/>
                </a:tc>
                <a:tc>
                  <a:txBody>
                    <a:bodyPr/>
                    <a:lstStyle/>
                    <a:p>
                      <a:pPr algn="ctr"/>
                      <a:r>
                        <a:rPr lang="en-US" sz="1500" dirty="0">
                          <a:latin typeface="Marker Felt Thin" panose="02000400000000000000" pitchFamily="2" charset="77"/>
                        </a:rPr>
                        <a:t>w</a:t>
                      </a:r>
                    </a:p>
                  </a:txBody>
                  <a:tcPr anchor="ctr"/>
                </a:tc>
                <a:tc>
                  <a:txBody>
                    <a:bodyPr/>
                    <a:lstStyle/>
                    <a:p>
                      <a:pPr algn="ctr"/>
                      <a:r>
                        <a:rPr lang="en-US" sz="1500" dirty="0">
                          <a:latin typeface="Marker Felt Thin" panose="02000400000000000000" pitchFamily="2" charset="77"/>
                        </a:rPr>
                        <a:t>g</a:t>
                      </a:r>
                    </a:p>
                  </a:txBody>
                  <a:tcPr anchor="ctr"/>
                </a:tc>
                <a:tc>
                  <a:txBody>
                    <a:bodyPr/>
                    <a:lstStyle/>
                    <a:p>
                      <a:pPr algn="ctr"/>
                      <a:r>
                        <a:rPr lang="en-US" sz="1500" dirty="0">
                          <a:latin typeface="Marker Felt Thin" panose="02000400000000000000" pitchFamily="2" charset="77"/>
                        </a:rPr>
                        <a:t>j</a:t>
                      </a:r>
                    </a:p>
                  </a:txBody>
                  <a:tcPr anchor="ctr"/>
                </a:tc>
                <a:tc>
                  <a:txBody>
                    <a:bodyPr/>
                    <a:lstStyle/>
                    <a:p>
                      <a:pPr algn="ctr"/>
                      <a:r>
                        <a:rPr lang="en-US" sz="1500" dirty="0">
                          <a:latin typeface="Marker Felt Thin" panose="02000400000000000000" pitchFamily="2" charset="77"/>
                        </a:rPr>
                        <a:t>o</a:t>
                      </a:r>
                    </a:p>
                  </a:txBody>
                  <a:tcPr anchor="ctr"/>
                </a:tc>
                <a:tc>
                  <a:txBody>
                    <a:bodyPr/>
                    <a:lstStyle/>
                    <a:p>
                      <a:pPr algn="ctr"/>
                      <a:r>
                        <a:rPr lang="en-US" sz="1500" dirty="0">
                          <a:latin typeface="Marker Felt Thin" panose="02000400000000000000" pitchFamily="2" charset="77"/>
                        </a:rPr>
                        <a:t>z</a:t>
                      </a:r>
                    </a:p>
                  </a:txBody>
                  <a:tcPr anchor="ctr"/>
                </a:tc>
                <a:tc>
                  <a:txBody>
                    <a:bodyPr/>
                    <a:lstStyle/>
                    <a:p>
                      <a:pPr algn="ctr"/>
                      <a:r>
                        <a:rPr lang="en-US" sz="1500" dirty="0">
                          <a:latin typeface="Marker Felt Thin" panose="02000400000000000000" pitchFamily="2" charset="77"/>
                        </a:rPr>
                        <a:t>a</a:t>
                      </a:r>
                    </a:p>
                  </a:txBody>
                  <a:tcPr anchor="ctr"/>
                </a:tc>
                <a:tc>
                  <a:txBody>
                    <a:bodyPr/>
                    <a:lstStyle/>
                    <a:p>
                      <a:pPr algn="ctr"/>
                      <a:r>
                        <a:rPr lang="en-US" sz="1500" dirty="0">
                          <a:latin typeface="Marker Felt Thin" panose="02000400000000000000" pitchFamily="2" charset="77"/>
                        </a:rPr>
                        <a:t>s</a:t>
                      </a:r>
                    </a:p>
                  </a:txBody>
                  <a:tcPr anchor="ctr"/>
                </a:tc>
                <a:tc>
                  <a:txBody>
                    <a:bodyPr/>
                    <a:lstStyle/>
                    <a:p>
                      <a:pPr algn="ctr"/>
                      <a:r>
                        <a:rPr lang="en-US" sz="1500" dirty="0">
                          <a:latin typeface="Marker Felt Thin" panose="02000400000000000000" pitchFamily="2" charset="77"/>
                        </a:rPr>
                        <a:t>h</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s</a:t>
                      </a:r>
                    </a:p>
                  </a:txBody>
                  <a:tcPr anchor="ctr"/>
                </a:tc>
                <a:tc>
                  <a:txBody>
                    <a:bodyPr/>
                    <a:lstStyle/>
                    <a:p>
                      <a:pPr algn="ctr"/>
                      <a:r>
                        <a:rPr lang="en-US" sz="1500" dirty="0">
                          <a:latin typeface="Marker Felt Thin" panose="02000400000000000000" pitchFamily="2" charset="77"/>
                        </a:rPr>
                        <a:t>y</a:t>
                      </a:r>
                    </a:p>
                  </a:txBody>
                  <a:tcPr anchor="ctr"/>
                </a:tc>
                <a:tc>
                  <a:txBody>
                    <a:bodyPr/>
                    <a:lstStyle/>
                    <a:p>
                      <a:pPr algn="ctr"/>
                      <a:r>
                        <a:rPr lang="en-US" sz="1500" dirty="0">
                          <a:latin typeface="Marker Felt Thin" panose="02000400000000000000" pitchFamily="2" charset="77"/>
                        </a:rPr>
                        <a:t>r</a:t>
                      </a:r>
                    </a:p>
                  </a:txBody>
                  <a:tcPr anchor="ctr"/>
                </a:tc>
                <a:tc>
                  <a:txBody>
                    <a:bodyPr/>
                    <a:lstStyle/>
                    <a:p>
                      <a:pPr algn="ctr"/>
                      <a:r>
                        <a:rPr lang="en-US" sz="1500" dirty="0">
                          <a:latin typeface="Marker Felt Thin" panose="02000400000000000000" pitchFamily="2" charset="77"/>
                        </a:rPr>
                        <a:t>e</a:t>
                      </a:r>
                    </a:p>
                  </a:txBody>
                  <a:tcPr anchor="ctr"/>
                </a:tc>
                <a:tc>
                  <a:txBody>
                    <a:bodyPr/>
                    <a:lstStyle/>
                    <a:p>
                      <a:pPr algn="ctr"/>
                      <a:r>
                        <a:rPr lang="en-US" sz="1500" dirty="0">
                          <a:latin typeface="Marker Felt Thin" panose="02000400000000000000" pitchFamily="2" charset="77"/>
                        </a:rPr>
                        <a:t>d</a:t>
                      </a:r>
                    </a:p>
                  </a:txBody>
                  <a:tcPr anchor="ctr"/>
                </a:tc>
                <a:tc>
                  <a:txBody>
                    <a:bodyPr/>
                    <a:lstStyle/>
                    <a:p>
                      <a:pPr algn="ctr"/>
                      <a:r>
                        <a:rPr lang="en-US" sz="1500" dirty="0">
                          <a:latin typeface="Marker Felt Thin" panose="02000400000000000000" pitchFamily="2" charset="77"/>
                        </a:rPr>
                        <a:t>c</a:t>
                      </a:r>
                    </a:p>
                  </a:txBody>
                  <a:tcPr anchor="ctr"/>
                </a:tc>
                <a:tc>
                  <a:txBody>
                    <a:bodyPr/>
                    <a:lstStyle/>
                    <a:p>
                      <a:pPr algn="ctr"/>
                      <a:r>
                        <a:rPr lang="en-US" sz="1500" dirty="0">
                          <a:latin typeface="Marker Felt Thin" panose="02000400000000000000" pitchFamily="2" charset="77"/>
                        </a:rPr>
                        <a:t>e</a:t>
                      </a:r>
                    </a:p>
                  </a:txBody>
                  <a:tcPr anchor="ctr"/>
                </a:tc>
                <a:extLst>
                  <a:ext uri="{0D108BD9-81ED-4DB2-BD59-A6C34878D82A}">
                    <a16:rowId xmlns:a16="http://schemas.microsoft.com/office/drawing/2014/main" val="3288580591"/>
                  </a:ext>
                </a:extLst>
              </a:tr>
            </a:tbl>
          </a:graphicData>
        </a:graphic>
      </p:graphicFrame>
      <p:sp>
        <p:nvSpPr>
          <p:cNvPr id="10" name="TextBox 9">
            <a:extLst>
              <a:ext uri="{FF2B5EF4-FFF2-40B4-BE49-F238E27FC236}">
                <a16:creationId xmlns:a16="http://schemas.microsoft.com/office/drawing/2014/main" id="{49ACAA0A-7A59-404D-A4D2-4ABFD109ED30}"/>
              </a:ext>
            </a:extLst>
          </p:cNvPr>
          <p:cNvSpPr txBox="1"/>
          <p:nvPr/>
        </p:nvSpPr>
        <p:spPr>
          <a:xfrm>
            <a:off x="1387796" y="7910285"/>
            <a:ext cx="815904" cy="1615827"/>
          </a:xfrm>
          <a:prstGeom prst="rect">
            <a:avLst/>
          </a:prstGeom>
          <a:noFill/>
        </p:spPr>
        <p:txBody>
          <a:bodyPr wrap="square" rtlCol="0">
            <a:spAutoFit/>
          </a:bodyPr>
          <a:lstStyle/>
          <a:p>
            <a:r>
              <a:rPr lang="en-US" sz="1100" dirty="0">
                <a:latin typeface="Ink Free" panose="03080402000500000000" pitchFamily="66" charset="0"/>
              </a:rPr>
              <a:t>ashes</a:t>
            </a:r>
          </a:p>
          <a:p>
            <a:r>
              <a:rPr lang="en-US" sz="1100" dirty="0">
                <a:latin typeface="Ink Free" panose="03080402000500000000" pitchFamily="66" charset="0"/>
              </a:rPr>
              <a:t>burn</a:t>
            </a:r>
          </a:p>
          <a:p>
            <a:r>
              <a:rPr lang="en-US" sz="1100" dirty="0">
                <a:latin typeface="Ink Free" panose="03080402000500000000" pitchFamily="66" charset="0"/>
              </a:rPr>
              <a:t>candle</a:t>
            </a:r>
          </a:p>
          <a:p>
            <a:r>
              <a:rPr lang="en-US" sz="1100" dirty="0">
                <a:latin typeface="Ink Free" panose="03080402000500000000" pitchFamily="66" charset="0"/>
              </a:rPr>
              <a:t>cooking</a:t>
            </a:r>
          </a:p>
          <a:p>
            <a:r>
              <a:rPr lang="en-US" sz="1100" dirty="0">
                <a:latin typeface="Ink Free" panose="03080402000500000000" pitchFamily="66" charset="0"/>
              </a:rPr>
              <a:t>dangerous</a:t>
            </a:r>
          </a:p>
          <a:p>
            <a:r>
              <a:rPr lang="en-US" sz="1100" dirty="0">
                <a:latin typeface="Ink Free" panose="03080402000500000000" pitchFamily="66" charset="0"/>
              </a:rPr>
              <a:t>flame</a:t>
            </a:r>
          </a:p>
          <a:p>
            <a:r>
              <a:rPr lang="en-US" sz="1100" dirty="0">
                <a:latin typeface="Ink Free" panose="03080402000500000000" pitchFamily="66" charset="0"/>
              </a:rPr>
              <a:t>hot</a:t>
            </a:r>
          </a:p>
          <a:p>
            <a:r>
              <a:rPr lang="en-US" sz="1100" dirty="0">
                <a:latin typeface="Ink Free" panose="03080402000500000000" pitchFamily="66" charset="0"/>
              </a:rPr>
              <a:t>heater</a:t>
            </a:r>
          </a:p>
          <a:p>
            <a:r>
              <a:rPr lang="en-US" sz="1100" dirty="0">
                <a:latin typeface="Ink Free" panose="03080402000500000000" pitchFamily="66" charset="0"/>
              </a:rPr>
              <a:t>lighter</a:t>
            </a:r>
          </a:p>
        </p:txBody>
      </p:sp>
      <p:sp>
        <p:nvSpPr>
          <p:cNvPr id="12" name="TextBox 11">
            <a:extLst>
              <a:ext uri="{FF2B5EF4-FFF2-40B4-BE49-F238E27FC236}">
                <a16:creationId xmlns:a16="http://schemas.microsoft.com/office/drawing/2014/main" id="{4B50436F-DE6F-1649-AEC8-C54136445E56}"/>
              </a:ext>
            </a:extLst>
          </p:cNvPr>
          <p:cNvSpPr txBox="1"/>
          <p:nvPr/>
        </p:nvSpPr>
        <p:spPr>
          <a:xfrm>
            <a:off x="2530268" y="7924477"/>
            <a:ext cx="943960" cy="1615827"/>
          </a:xfrm>
          <a:prstGeom prst="rect">
            <a:avLst/>
          </a:prstGeom>
          <a:noFill/>
        </p:spPr>
        <p:txBody>
          <a:bodyPr wrap="square" rtlCol="0">
            <a:spAutoFit/>
          </a:bodyPr>
          <a:lstStyle/>
          <a:p>
            <a:r>
              <a:rPr lang="en-US" sz="1100" dirty="0">
                <a:latin typeface="Ink Free" panose="03080402000500000000" pitchFamily="66" charset="0"/>
              </a:rPr>
              <a:t>matches</a:t>
            </a:r>
          </a:p>
          <a:p>
            <a:r>
              <a:rPr lang="en-US" sz="1100" dirty="0">
                <a:latin typeface="Ink Free" panose="03080402000500000000" pitchFamily="66" charset="0"/>
              </a:rPr>
              <a:t>smoking</a:t>
            </a:r>
          </a:p>
          <a:p>
            <a:r>
              <a:rPr lang="en-US" sz="1100" dirty="0">
                <a:latin typeface="Ink Free" panose="03080402000500000000" pitchFamily="66" charset="0"/>
              </a:rPr>
              <a:t>battery</a:t>
            </a:r>
          </a:p>
          <a:p>
            <a:r>
              <a:rPr lang="en-US" sz="1100" dirty="0">
                <a:latin typeface="Ink Free" panose="03080402000500000000" pitchFamily="66" charset="0"/>
              </a:rPr>
              <a:t>beep</a:t>
            </a:r>
          </a:p>
          <a:p>
            <a:r>
              <a:rPr lang="en-US" sz="1100" dirty="0">
                <a:latin typeface="Ink Free" panose="03080402000500000000" pitchFamily="66" charset="0"/>
              </a:rPr>
              <a:t>escape plan</a:t>
            </a:r>
          </a:p>
          <a:p>
            <a:r>
              <a:rPr lang="en-US" sz="1100" dirty="0">
                <a:latin typeface="Ink Free" panose="03080402000500000000" pitchFamily="66" charset="0"/>
              </a:rPr>
              <a:t>extinguisher</a:t>
            </a:r>
          </a:p>
          <a:p>
            <a:r>
              <a:rPr lang="en-US" sz="1100" dirty="0">
                <a:latin typeface="Ink Free" panose="03080402000500000000" pitchFamily="66" charset="0"/>
              </a:rPr>
              <a:t>fire drill</a:t>
            </a:r>
          </a:p>
          <a:p>
            <a:r>
              <a:rPr lang="en-US" sz="1100" dirty="0">
                <a:latin typeface="Ink Free" panose="03080402000500000000" pitchFamily="66" charset="0"/>
              </a:rPr>
              <a:t>fireguard</a:t>
            </a:r>
          </a:p>
          <a:p>
            <a:r>
              <a:rPr lang="en-US" sz="1100" dirty="0">
                <a:latin typeface="Ink Free" panose="03080402000500000000" pitchFamily="66" charset="0"/>
              </a:rPr>
              <a:t>motto</a:t>
            </a:r>
          </a:p>
        </p:txBody>
      </p:sp>
      <p:sp>
        <p:nvSpPr>
          <p:cNvPr id="13" name="TextBox 12">
            <a:extLst>
              <a:ext uri="{FF2B5EF4-FFF2-40B4-BE49-F238E27FC236}">
                <a16:creationId xmlns:a16="http://schemas.microsoft.com/office/drawing/2014/main" id="{1536403F-3663-9A4C-82EF-4181FCACD193}"/>
              </a:ext>
            </a:extLst>
          </p:cNvPr>
          <p:cNvSpPr txBox="1"/>
          <p:nvPr/>
        </p:nvSpPr>
        <p:spPr>
          <a:xfrm>
            <a:off x="3698985" y="7910285"/>
            <a:ext cx="943960" cy="1615827"/>
          </a:xfrm>
          <a:prstGeom prst="rect">
            <a:avLst/>
          </a:prstGeom>
          <a:noFill/>
        </p:spPr>
        <p:txBody>
          <a:bodyPr wrap="square" rtlCol="0">
            <a:spAutoFit/>
          </a:bodyPr>
          <a:lstStyle/>
          <a:p>
            <a:r>
              <a:rPr lang="en-US" sz="1100" dirty="0">
                <a:latin typeface="Ink Free" panose="03080402000500000000" pitchFamily="66" charset="0"/>
              </a:rPr>
              <a:t>preparing</a:t>
            </a:r>
          </a:p>
          <a:p>
            <a:r>
              <a:rPr lang="en-US" sz="1100" dirty="0">
                <a:latin typeface="Ink Free" panose="03080402000500000000" pitchFamily="66" charset="0"/>
              </a:rPr>
              <a:t>smoke alarm</a:t>
            </a:r>
          </a:p>
          <a:p>
            <a:r>
              <a:rPr lang="en-US" sz="1100" dirty="0">
                <a:latin typeface="Ink Free" panose="03080402000500000000" pitchFamily="66" charset="0"/>
              </a:rPr>
              <a:t>test</a:t>
            </a:r>
          </a:p>
          <a:p>
            <a:r>
              <a:rPr lang="en-US" sz="1100" dirty="0">
                <a:latin typeface="Ink Free" panose="03080402000500000000" pitchFamily="66" charset="0"/>
              </a:rPr>
              <a:t>unplug</a:t>
            </a:r>
          </a:p>
          <a:p>
            <a:r>
              <a:rPr lang="en-US" sz="1100" dirty="0">
                <a:latin typeface="Ink Free" panose="03080402000500000000" pitchFamily="66" charset="0"/>
              </a:rPr>
              <a:t>emergency</a:t>
            </a:r>
          </a:p>
          <a:p>
            <a:r>
              <a:rPr lang="en-US" sz="1100" dirty="0">
                <a:latin typeface="Ink Free" panose="03080402000500000000" pitchFamily="66" charset="0"/>
              </a:rPr>
              <a:t>engine</a:t>
            </a:r>
          </a:p>
          <a:p>
            <a:r>
              <a:rPr lang="en-US" sz="1100" dirty="0">
                <a:latin typeface="Ink Free" panose="03080402000500000000" pitchFamily="66" charset="0"/>
              </a:rPr>
              <a:t>firefighter</a:t>
            </a:r>
          </a:p>
          <a:p>
            <a:r>
              <a:rPr lang="en-US" sz="1100" dirty="0">
                <a:latin typeface="Ink Free" panose="03080402000500000000" pitchFamily="66" charset="0"/>
              </a:rPr>
              <a:t>helmet</a:t>
            </a:r>
          </a:p>
          <a:p>
            <a:r>
              <a:rPr lang="en-US" sz="1100" dirty="0">
                <a:latin typeface="Ink Free" panose="03080402000500000000" pitchFamily="66" charset="0"/>
              </a:rPr>
              <a:t>hose</a:t>
            </a:r>
          </a:p>
        </p:txBody>
      </p:sp>
      <p:sp>
        <p:nvSpPr>
          <p:cNvPr id="14" name="TextBox 13">
            <a:extLst>
              <a:ext uri="{FF2B5EF4-FFF2-40B4-BE49-F238E27FC236}">
                <a16:creationId xmlns:a16="http://schemas.microsoft.com/office/drawing/2014/main" id="{53EF5EF8-04A8-2649-8DB3-0ACD70365BE7}"/>
              </a:ext>
            </a:extLst>
          </p:cNvPr>
          <p:cNvSpPr txBox="1"/>
          <p:nvPr/>
        </p:nvSpPr>
        <p:spPr>
          <a:xfrm>
            <a:off x="4875625" y="7924476"/>
            <a:ext cx="943960" cy="1107996"/>
          </a:xfrm>
          <a:prstGeom prst="rect">
            <a:avLst/>
          </a:prstGeom>
          <a:noFill/>
        </p:spPr>
        <p:txBody>
          <a:bodyPr wrap="square" rtlCol="0">
            <a:spAutoFit/>
          </a:bodyPr>
          <a:lstStyle/>
          <a:p>
            <a:r>
              <a:rPr lang="en-US" sz="1100" dirty="0">
                <a:latin typeface="Ink Free" panose="03080402000500000000" pitchFamily="66" charset="0"/>
              </a:rPr>
              <a:t>ladder</a:t>
            </a:r>
          </a:p>
          <a:p>
            <a:r>
              <a:rPr lang="en-US" sz="1100" dirty="0">
                <a:latin typeface="Ink Free" panose="03080402000500000000" pitchFamily="66" charset="0"/>
              </a:rPr>
              <a:t>red</a:t>
            </a:r>
          </a:p>
          <a:p>
            <a:r>
              <a:rPr lang="en-US" sz="1100" dirty="0">
                <a:latin typeface="Ink Free" panose="03080402000500000000" pitchFamily="66" charset="0"/>
              </a:rPr>
              <a:t>rescue</a:t>
            </a:r>
          </a:p>
          <a:p>
            <a:r>
              <a:rPr lang="en-US" sz="1100" dirty="0">
                <a:latin typeface="Ink Free" panose="03080402000500000000" pitchFamily="66" charset="0"/>
              </a:rPr>
              <a:t>siren</a:t>
            </a:r>
          </a:p>
          <a:p>
            <a:r>
              <a:rPr lang="en-US" sz="1100" dirty="0">
                <a:latin typeface="Ink Free" panose="03080402000500000000" pitchFamily="66" charset="0"/>
              </a:rPr>
              <a:t>telephone</a:t>
            </a:r>
          </a:p>
          <a:p>
            <a:r>
              <a:rPr lang="en-US" sz="1100" dirty="0">
                <a:latin typeface="Ink Free" panose="03080402000500000000" pitchFamily="66" charset="0"/>
              </a:rPr>
              <a:t>water</a:t>
            </a:r>
          </a:p>
        </p:txBody>
      </p:sp>
      <p:pic>
        <p:nvPicPr>
          <p:cNvPr id="15" name="Picture 14">
            <a:extLst>
              <a:ext uri="{FF2B5EF4-FFF2-40B4-BE49-F238E27FC236}">
                <a16:creationId xmlns:a16="http://schemas.microsoft.com/office/drawing/2014/main" id="{7A7EF41B-E598-D247-BC21-DC9C21EDA484}"/>
              </a:ext>
            </a:extLst>
          </p:cNvPr>
          <p:cNvPicPr>
            <a:picLocks noChangeAspect="1"/>
          </p:cNvPicPr>
          <p:nvPr/>
        </p:nvPicPr>
        <p:blipFill rotWithShape="1">
          <a:blip r:embed="rId2"/>
          <a:srcRect l="5089" t="9104" r="1914" b="5294"/>
          <a:stretch/>
        </p:blipFill>
        <p:spPr>
          <a:xfrm>
            <a:off x="4938836" y="592048"/>
            <a:ext cx="1486262" cy="1140065"/>
          </a:xfrm>
          <a:prstGeom prst="rect">
            <a:avLst/>
          </a:prstGeom>
        </p:spPr>
      </p:pic>
    </p:spTree>
    <p:extLst>
      <p:ext uri="{BB962C8B-B14F-4D97-AF65-F5344CB8AC3E}">
        <p14:creationId xmlns:p14="http://schemas.microsoft.com/office/powerpoint/2010/main" val="994953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721270-3EF3-2347-B3DB-F549E7ED8536}"/>
              </a:ext>
            </a:extLst>
          </p:cNvPr>
          <p:cNvSpPr/>
          <p:nvPr/>
        </p:nvSpPr>
        <p:spPr>
          <a:xfrm>
            <a:off x="0" y="0"/>
            <a:ext cx="6858000" cy="9906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012BB3A-A640-3343-B6D4-6D79880C91B1}"/>
              </a:ext>
            </a:extLst>
          </p:cNvPr>
          <p:cNvSpPr/>
          <p:nvPr/>
        </p:nvSpPr>
        <p:spPr>
          <a:xfrm>
            <a:off x="417635" y="381000"/>
            <a:ext cx="6022730" cy="9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7791ED7-CF27-ED47-B3B9-FBE390E24BC5}"/>
              </a:ext>
            </a:extLst>
          </p:cNvPr>
          <p:cNvSpPr/>
          <p:nvPr/>
        </p:nvSpPr>
        <p:spPr>
          <a:xfrm>
            <a:off x="228600" y="211015"/>
            <a:ext cx="6418385" cy="949569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48BE7A03-F52D-8946-BEB6-AB8F21F17608}"/>
              </a:ext>
            </a:extLst>
          </p:cNvPr>
          <p:cNvSpPr/>
          <p:nvPr/>
        </p:nvSpPr>
        <p:spPr>
          <a:xfrm>
            <a:off x="315484" y="592048"/>
            <a:ext cx="3995260" cy="1050776"/>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05BC858-F912-8048-A55B-AB1EB482E888}"/>
              </a:ext>
            </a:extLst>
          </p:cNvPr>
          <p:cNvSpPr/>
          <p:nvPr/>
        </p:nvSpPr>
        <p:spPr>
          <a:xfrm>
            <a:off x="407787" y="686549"/>
            <a:ext cx="3765774" cy="861774"/>
          </a:xfrm>
          <a:prstGeom prst="rect">
            <a:avLst/>
          </a:prstGeom>
          <a:noFill/>
        </p:spPr>
        <p:txBody>
          <a:bodyPr wrap="none" lIns="91440" tIns="45720" rIns="91440" bIns="45720">
            <a:spAutoFit/>
          </a:bodyPr>
          <a:lstStyle/>
          <a:p>
            <a:r>
              <a:rPr lang="en-GB" sz="5000" b="0" cap="none" spc="0" dirty="0">
                <a:ln w="0"/>
                <a:solidFill>
                  <a:schemeClr val="bg1"/>
                </a:solidFill>
                <a:effectLst>
                  <a:outerShdw blurRad="38100" dist="19050" dir="2700000" algn="tl" rotWithShape="0">
                    <a:schemeClr val="dk1">
                      <a:alpha val="40000"/>
                    </a:schemeClr>
                  </a:outerShdw>
                </a:effectLst>
                <a:latin typeface="Marker Felt Thin" panose="02000400000000000000" pitchFamily="2" charset="77"/>
              </a:rPr>
              <a:t>Colouring Fun!</a:t>
            </a:r>
          </a:p>
        </p:txBody>
      </p:sp>
      <p:pic>
        <p:nvPicPr>
          <p:cNvPr id="3" name="Picture 2">
            <a:extLst>
              <a:ext uri="{FF2B5EF4-FFF2-40B4-BE49-F238E27FC236}">
                <a16:creationId xmlns:a16="http://schemas.microsoft.com/office/drawing/2014/main" id="{A524BF55-0382-584F-9AFE-DBAE6E8BD12A}"/>
              </a:ext>
            </a:extLst>
          </p:cNvPr>
          <p:cNvPicPr>
            <a:picLocks noChangeAspect="1"/>
          </p:cNvPicPr>
          <p:nvPr/>
        </p:nvPicPr>
        <p:blipFill rotWithShape="1">
          <a:blip r:embed="rId2"/>
          <a:srcRect l="12290" t="32623" r="14271" b="39788"/>
          <a:stretch/>
        </p:blipFill>
        <p:spPr>
          <a:xfrm rot="16200000">
            <a:off x="-552656" y="3999293"/>
            <a:ext cx="7741727" cy="3995259"/>
          </a:xfrm>
          <a:prstGeom prst="rect">
            <a:avLst/>
          </a:prstGeom>
        </p:spPr>
      </p:pic>
      <p:pic>
        <p:nvPicPr>
          <p:cNvPr id="11" name="Picture 10">
            <a:extLst>
              <a:ext uri="{FF2B5EF4-FFF2-40B4-BE49-F238E27FC236}">
                <a16:creationId xmlns:a16="http://schemas.microsoft.com/office/drawing/2014/main" id="{7B657C19-9947-C943-9B7B-650BE483A041}"/>
              </a:ext>
            </a:extLst>
          </p:cNvPr>
          <p:cNvPicPr>
            <a:picLocks noChangeAspect="1"/>
          </p:cNvPicPr>
          <p:nvPr/>
        </p:nvPicPr>
        <p:blipFill rotWithShape="1">
          <a:blip r:embed="rId2"/>
          <a:srcRect l="12290" t="11373" r="53181" b="80092"/>
          <a:stretch/>
        </p:blipFill>
        <p:spPr>
          <a:xfrm>
            <a:off x="3529223" y="1731492"/>
            <a:ext cx="2911142" cy="988512"/>
          </a:xfrm>
          <a:prstGeom prst="rect">
            <a:avLst/>
          </a:prstGeom>
        </p:spPr>
      </p:pic>
    </p:spTree>
    <p:extLst>
      <p:ext uri="{BB962C8B-B14F-4D97-AF65-F5344CB8AC3E}">
        <p14:creationId xmlns:p14="http://schemas.microsoft.com/office/powerpoint/2010/main" val="2191345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6C5B36-1B71-CD49-A309-EA4E36B1BADA}"/>
              </a:ext>
            </a:extLst>
          </p:cNvPr>
          <p:cNvSpPr/>
          <p:nvPr/>
        </p:nvSpPr>
        <p:spPr>
          <a:xfrm>
            <a:off x="0" y="0"/>
            <a:ext cx="6858000" cy="9906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8B02FFA6-2739-9841-B46E-03707D093293}"/>
              </a:ext>
            </a:extLst>
          </p:cNvPr>
          <p:cNvSpPr/>
          <p:nvPr/>
        </p:nvSpPr>
        <p:spPr>
          <a:xfrm>
            <a:off x="417635" y="381000"/>
            <a:ext cx="6022730" cy="9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920824F-C12C-2749-84EA-54BBDEA56AB4}"/>
              </a:ext>
            </a:extLst>
          </p:cNvPr>
          <p:cNvSpPr/>
          <p:nvPr/>
        </p:nvSpPr>
        <p:spPr>
          <a:xfrm>
            <a:off x="228600" y="211015"/>
            <a:ext cx="6418385" cy="949569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7D8E1229-D40F-714C-8514-6516DBC6958F}"/>
              </a:ext>
            </a:extLst>
          </p:cNvPr>
          <p:cNvSpPr/>
          <p:nvPr/>
        </p:nvSpPr>
        <p:spPr>
          <a:xfrm>
            <a:off x="315484" y="592048"/>
            <a:ext cx="5423738" cy="1050776"/>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E0F689A1-0DA5-F448-9155-B4748717F186}"/>
              </a:ext>
            </a:extLst>
          </p:cNvPr>
          <p:cNvSpPr txBox="1"/>
          <p:nvPr/>
        </p:nvSpPr>
        <p:spPr>
          <a:xfrm>
            <a:off x="417635" y="1615955"/>
            <a:ext cx="6211765" cy="8356134"/>
          </a:xfrm>
          <a:prstGeom prst="rect">
            <a:avLst/>
          </a:prstGeom>
          <a:noFill/>
        </p:spPr>
        <p:txBody>
          <a:bodyPr wrap="square" rtlCol="0">
            <a:spAutoFit/>
          </a:bodyPr>
          <a:lstStyle/>
          <a:p>
            <a:r>
              <a:rPr lang="en-US" sz="1700" dirty="0">
                <a:latin typeface="Ink Free" panose="03080402000500000000" pitchFamily="66" charset="0"/>
              </a:rPr>
              <a:t>Now you have completed this booklet, try answering these on </a:t>
            </a:r>
          </a:p>
          <a:p>
            <a:r>
              <a:rPr lang="en-US" sz="1700" dirty="0">
                <a:latin typeface="Ink Free" panose="03080402000500000000" pitchFamily="66" charset="0"/>
              </a:rPr>
              <a:t>your own – ask for help if you need it.</a:t>
            </a:r>
          </a:p>
          <a:p>
            <a:endParaRPr lang="en-US" sz="500" dirty="0">
              <a:latin typeface="Ink Free" panose="03080402000500000000" pitchFamily="66" charset="0"/>
            </a:endParaRPr>
          </a:p>
          <a:p>
            <a:r>
              <a:rPr lang="en-US" sz="2000" b="1" dirty="0">
                <a:latin typeface="Marker Felt Thin" panose="02000400000000000000" pitchFamily="2" charset="77"/>
              </a:rPr>
              <a:t>SMOKE ALARMS</a:t>
            </a:r>
          </a:p>
          <a:p>
            <a:endParaRPr lang="en-US" sz="300" b="1" dirty="0">
              <a:latin typeface="Ink Free" panose="03080402000500000000" pitchFamily="66" charset="0"/>
            </a:endParaRPr>
          </a:p>
          <a:p>
            <a:r>
              <a:rPr lang="en-US" sz="1700" b="1" dirty="0">
                <a:solidFill>
                  <a:srgbClr val="C00000"/>
                </a:solidFill>
                <a:latin typeface="Ink Free" panose="03080402000500000000" pitchFamily="66" charset="0"/>
              </a:rPr>
              <a:t>1.   How often should you test your smoke alarm?</a:t>
            </a:r>
          </a:p>
          <a:p>
            <a:endParaRPr lang="en-US" sz="800" dirty="0">
              <a:solidFill>
                <a:srgbClr val="C00000"/>
              </a:solidFill>
              <a:latin typeface="Ink Free" panose="03080402000500000000" pitchFamily="66" charset="0"/>
            </a:endParaRPr>
          </a:p>
          <a:p>
            <a:pPr marL="342900" indent="-342900" algn="ctr">
              <a:buAutoNum type="alphaLcParenR"/>
            </a:pPr>
            <a:r>
              <a:rPr lang="en-US" sz="1700" dirty="0">
                <a:latin typeface="Ink Free" panose="03080402000500000000" pitchFamily="66" charset="0"/>
              </a:rPr>
              <a:t>Weekly		b) Monthly		c) Yearly</a:t>
            </a:r>
          </a:p>
          <a:p>
            <a:endParaRPr lang="en-US" sz="500" dirty="0">
              <a:latin typeface="Ink Free" panose="03080402000500000000" pitchFamily="66" charset="0"/>
            </a:endParaRPr>
          </a:p>
          <a:p>
            <a:r>
              <a:rPr lang="en-US" sz="2000" b="1" dirty="0">
                <a:latin typeface="Marker Felt Thin" panose="02000400000000000000" pitchFamily="2" charset="77"/>
              </a:rPr>
              <a:t>MY HOUSE ESCAPE PLAN</a:t>
            </a:r>
          </a:p>
          <a:p>
            <a:endParaRPr lang="en-US" sz="300" b="1" dirty="0">
              <a:latin typeface="Ink Free" panose="03080402000500000000" pitchFamily="66" charset="0"/>
            </a:endParaRPr>
          </a:p>
          <a:p>
            <a:r>
              <a:rPr lang="en-US" sz="1700" b="1" dirty="0">
                <a:solidFill>
                  <a:srgbClr val="C00000"/>
                </a:solidFill>
                <a:latin typeface="Ink Free" panose="03080402000500000000" pitchFamily="66" charset="0"/>
              </a:rPr>
              <a:t>2.   When a fire alarm sounds at school, what do you do?</a:t>
            </a:r>
          </a:p>
          <a:p>
            <a:endParaRPr lang="en-US" sz="100" dirty="0">
              <a:solidFill>
                <a:srgbClr val="C00000"/>
              </a:solidFill>
              <a:latin typeface="Ink Free" panose="03080402000500000000" pitchFamily="66" charset="0"/>
            </a:endParaRPr>
          </a:p>
          <a:p>
            <a:pPr lvl="1"/>
            <a:r>
              <a:rPr lang="en-US" sz="1300" dirty="0">
                <a:latin typeface="Ink Free" panose="03080402000500000000" pitchFamily="66" charset="0"/>
              </a:rPr>
              <a:t>a) Leave noisily and randomly in a panic	 </a:t>
            </a:r>
          </a:p>
          <a:p>
            <a:pPr lvl="1"/>
            <a:r>
              <a:rPr lang="en-US" sz="1300" dirty="0">
                <a:latin typeface="Ink Free" panose="03080402000500000000" pitchFamily="66" charset="0"/>
              </a:rPr>
              <a:t>b) Wait for your friends to be ready	</a:t>
            </a:r>
          </a:p>
          <a:p>
            <a:pPr lvl="1"/>
            <a:r>
              <a:rPr lang="en-US" sz="1300" dirty="0">
                <a:latin typeface="Ink Free" panose="03080402000500000000" pitchFamily="66" charset="0"/>
              </a:rPr>
              <a:t>c) Leave calmly, quietly and sensibly following instructions from an adult</a:t>
            </a:r>
            <a:endParaRPr lang="en-US" sz="1700" dirty="0">
              <a:latin typeface="Ink Free" panose="03080402000500000000" pitchFamily="66" charset="0"/>
            </a:endParaRPr>
          </a:p>
          <a:p>
            <a:pPr marL="342900" indent="-342900">
              <a:buAutoNum type="alphaLcParenR"/>
            </a:pPr>
            <a:endParaRPr lang="en-US" sz="500" dirty="0">
              <a:latin typeface="Ink Free" panose="03080402000500000000" pitchFamily="66" charset="0"/>
            </a:endParaRPr>
          </a:p>
          <a:p>
            <a:pPr marL="342900" indent="-342900">
              <a:buAutoNum type="arabicPeriod" startAt="3"/>
            </a:pPr>
            <a:r>
              <a:rPr lang="en-US" sz="1700" b="1" dirty="0">
                <a:solidFill>
                  <a:srgbClr val="C00000"/>
                </a:solidFill>
                <a:latin typeface="Ink Free" panose="03080402000500000000" pitchFamily="66" charset="0"/>
              </a:rPr>
              <a:t>If there is a fire at home, how do you think you should     </a:t>
            </a:r>
          </a:p>
          <a:p>
            <a:r>
              <a:rPr lang="en-US" sz="1700" b="1" dirty="0">
                <a:solidFill>
                  <a:srgbClr val="C00000"/>
                </a:solidFill>
                <a:latin typeface="Ink Free" panose="03080402000500000000" pitchFamily="66" charset="0"/>
              </a:rPr>
              <a:t>      leave?</a:t>
            </a:r>
          </a:p>
          <a:p>
            <a:pPr lvl="1"/>
            <a:endParaRPr lang="en-US" sz="100" dirty="0">
              <a:solidFill>
                <a:srgbClr val="C00000"/>
              </a:solidFill>
              <a:latin typeface="Ink Free" panose="03080402000500000000" pitchFamily="66" charset="0"/>
            </a:endParaRPr>
          </a:p>
          <a:p>
            <a:pPr lvl="1"/>
            <a:r>
              <a:rPr lang="en-US" sz="1300" dirty="0">
                <a:latin typeface="Ink Free" panose="03080402000500000000" pitchFamily="66" charset="0"/>
              </a:rPr>
              <a:t>a) Jump out the window	 </a:t>
            </a:r>
          </a:p>
          <a:p>
            <a:pPr lvl="1"/>
            <a:r>
              <a:rPr lang="en-US" sz="1300" dirty="0">
                <a:latin typeface="Ink Free" panose="03080402000500000000" pitchFamily="66" charset="0"/>
              </a:rPr>
              <a:t>b) Let an adult know there is a fire, then leave calmly and quickly together	</a:t>
            </a:r>
          </a:p>
          <a:p>
            <a:pPr lvl="1"/>
            <a:r>
              <a:rPr lang="en-US" sz="1300" dirty="0">
                <a:latin typeface="Ink Free" panose="03080402000500000000" pitchFamily="66" charset="0"/>
              </a:rPr>
              <a:t>c)</a:t>
            </a:r>
            <a:r>
              <a:rPr lang="en-US" dirty="0">
                <a:latin typeface="Ink Free" panose="03080402000500000000" pitchFamily="66" charset="0"/>
              </a:rPr>
              <a:t> </a:t>
            </a:r>
            <a:r>
              <a:rPr lang="en-US" sz="1300" dirty="0">
                <a:latin typeface="Ink Free" panose="03080402000500000000" pitchFamily="66" charset="0"/>
              </a:rPr>
              <a:t>Run out of the house making a lot of noise</a:t>
            </a:r>
          </a:p>
          <a:p>
            <a:pPr marL="342900" indent="-342900" algn="ctr">
              <a:buFontTx/>
              <a:buAutoNum type="alphaLcParenR"/>
            </a:pPr>
            <a:endParaRPr lang="en-US" sz="500" dirty="0">
              <a:latin typeface="Ink Free" panose="03080402000500000000" pitchFamily="66" charset="0"/>
            </a:endParaRPr>
          </a:p>
          <a:p>
            <a:r>
              <a:rPr lang="en-US" sz="1700" b="1" dirty="0">
                <a:solidFill>
                  <a:srgbClr val="C00000"/>
                </a:solidFill>
                <a:latin typeface="Ink Free" panose="03080402000500000000" pitchFamily="66" charset="0"/>
              </a:rPr>
              <a:t>4.   When you have escaped from the house, what should you 	do?</a:t>
            </a:r>
          </a:p>
          <a:p>
            <a:endParaRPr lang="en-US" sz="100" dirty="0">
              <a:solidFill>
                <a:srgbClr val="C00000"/>
              </a:solidFill>
              <a:latin typeface="Ink Free" panose="03080402000500000000" pitchFamily="66" charset="0"/>
            </a:endParaRPr>
          </a:p>
          <a:p>
            <a:pPr marL="342900" indent="-342900" algn="ctr">
              <a:buAutoNum type="alphaLcParenR"/>
            </a:pPr>
            <a:r>
              <a:rPr lang="en-US" sz="1700" dirty="0">
                <a:latin typeface="Ink Free" panose="03080402000500000000" pitchFamily="66" charset="0"/>
              </a:rPr>
              <a:t>Stay outside	b) Look for pets	c) Go back in the house</a:t>
            </a:r>
          </a:p>
          <a:p>
            <a:pPr marL="342900" indent="-342900">
              <a:buAutoNum type="alphaLcParenR"/>
            </a:pPr>
            <a:endParaRPr lang="en-US" sz="500" dirty="0">
              <a:latin typeface="Ink Free" panose="03080402000500000000" pitchFamily="66" charset="0"/>
            </a:endParaRPr>
          </a:p>
          <a:p>
            <a:r>
              <a:rPr lang="en-US" sz="1700" b="1" dirty="0">
                <a:solidFill>
                  <a:srgbClr val="C00000"/>
                </a:solidFill>
                <a:latin typeface="Ink Free" panose="03080402000500000000" pitchFamily="66" charset="0"/>
              </a:rPr>
              <a:t>5.    Name three things which could be dangerous in your      	bathroom?</a:t>
            </a:r>
          </a:p>
          <a:p>
            <a:pPr algn="ctr"/>
            <a:r>
              <a:rPr lang="en-US" sz="1700" dirty="0">
                <a:latin typeface="Ink Free" panose="03080402000500000000" pitchFamily="66" charset="0"/>
              </a:rPr>
              <a:t>a)______________ 	b) ______________	c) ______________</a:t>
            </a:r>
          </a:p>
          <a:p>
            <a:pPr algn="ctr"/>
            <a:endParaRPr lang="en-US" sz="100" dirty="0">
              <a:latin typeface="Ink Free" panose="03080402000500000000" pitchFamily="66" charset="0"/>
            </a:endParaRPr>
          </a:p>
          <a:p>
            <a:r>
              <a:rPr lang="en-US" sz="1700" b="1" dirty="0">
                <a:solidFill>
                  <a:srgbClr val="C00000"/>
                </a:solidFill>
                <a:latin typeface="Ink Free" panose="03080402000500000000" pitchFamily="66" charset="0"/>
              </a:rPr>
              <a:t>6.    Name three things which could be dangerous in your      	kitchen?</a:t>
            </a:r>
          </a:p>
          <a:p>
            <a:pPr algn="ctr"/>
            <a:r>
              <a:rPr lang="en-US" sz="1700" dirty="0">
                <a:latin typeface="Ink Free" panose="03080402000500000000" pitchFamily="66" charset="0"/>
              </a:rPr>
              <a:t>a)______________ 	b) ______________	c) ______________</a:t>
            </a:r>
          </a:p>
          <a:p>
            <a:pPr algn="ctr"/>
            <a:endParaRPr lang="en-US" sz="100" dirty="0">
              <a:latin typeface="Ink Free" panose="03080402000500000000" pitchFamily="66" charset="0"/>
            </a:endParaRPr>
          </a:p>
          <a:p>
            <a:r>
              <a:rPr lang="en-US" sz="1700" b="1" dirty="0">
                <a:solidFill>
                  <a:srgbClr val="C00000"/>
                </a:solidFill>
                <a:latin typeface="Ink Free" panose="03080402000500000000" pitchFamily="66" charset="0"/>
              </a:rPr>
              <a:t>7.    Name three things which could be dangerous in your      	living room?</a:t>
            </a:r>
          </a:p>
          <a:p>
            <a:pPr algn="ctr"/>
            <a:r>
              <a:rPr lang="en-US" sz="1700" dirty="0">
                <a:latin typeface="Ink Free" panose="03080402000500000000" pitchFamily="66" charset="0"/>
              </a:rPr>
              <a:t>a)______________ 	b) ______________	c) ______________</a:t>
            </a:r>
            <a:endParaRPr lang="en-US" sz="1700" b="1" dirty="0">
              <a:solidFill>
                <a:srgbClr val="C00000"/>
              </a:solidFill>
              <a:latin typeface="Ink Free" panose="03080402000500000000" pitchFamily="66" charset="0"/>
            </a:endParaRPr>
          </a:p>
          <a:p>
            <a:endParaRPr lang="en-US" sz="500" dirty="0">
              <a:solidFill>
                <a:srgbClr val="C00000"/>
              </a:solidFill>
              <a:latin typeface="Ink Free" panose="03080402000500000000" pitchFamily="66" charset="0"/>
            </a:endParaRPr>
          </a:p>
          <a:p>
            <a:r>
              <a:rPr lang="en-US" sz="1700" b="1" dirty="0">
                <a:solidFill>
                  <a:srgbClr val="C00000"/>
                </a:solidFill>
                <a:latin typeface="Ink Free" panose="03080402000500000000" pitchFamily="66" charset="0"/>
              </a:rPr>
              <a:t>8. Now you have designed an escape plan, explain it to someone.</a:t>
            </a:r>
            <a:endParaRPr lang="en-US" sz="1700" dirty="0">
              <a:latin typeface="Ink Free" panose="03080402000500000000" pitchFamily="66" charset="0"/>
            </a:endParaRPr>
          </a:p>
          <a:p>
            <a:endParaRPr lang="en-US" sz="800" dirty="0">
              <a:solidFill>
                <a:srgbClr val="C00000"/>
              </a:solidFill>
              <a:latin typeface="Ink Free" panose="03080402000500000000" pitchFamily="66" charset="0"/>
            </a:endParaRPr>
          </a:p>
        </p:txBody>
      </p:sp>
      <p:sp>
        <p:nvSpPr>
          <p:cNvPr id="8" name="Rectangle 7">
            <a:extLst>
              <a:ext uri="{FF2B5EF4-FFF2-40B4-BE49-F238E27FC236}">
                <a16:creationId xmlns:a16="http://schemas.microsoft.com/office/drawing/2014/main" id="{5D7BFC93-F5FB-0E4B-928E-0BE0C76C536B}"/>
              </a:ext>
            </a:extLst>
          </p:cNvPr>
          <p:cNvSpPr/>
          <p:nvPr/>
        </p:nvSpPr>
        <p:spPr>
          <a:xfrm>
            <a:off x="417635" y="763493"/>
            <a:ext cx="5321586" cy="707886"/>
          </a:xfrm>
          <a:prstGeom prst="rect">
            <a:avLst/>
          </a:prstGeom>
          <a:noFill/>
        </p:spPr>
        <p:txBody>
          <a:bodyPr wrap="none" lIns="91440" tIns="45720" rIns="91440" bIns="45720">
            <a:spAutoFit/>
          </a:bodyPr>
          <a:lstStyle/>
          <a:p>
            <a:pPr algn="ctr"/>
            <a:r>
              <a:rPr lang="en-GB" sz="4000" dirty="0">
                <a:ln w="0"/>
                <a:solidFill>
                  <a:schemeClr val="bg1"/>
                </a:solidFill>
                <a:effectLst>
                  <a:outerShdw blurRad="38100" dist="19050" dir="2700000" algn="tl" rotWithShape="0">
                    <a:schemeClr val="dk1">
                      <a:alpha val="40000"/>
                    </a:schemeClr>
                  </a:outerShdw>
                </a:effectLst>
                <a:latin typeface="Marker Felt Thin" panose="02000400000000000000" pitchFamily="2" charset="77"/>
              </a:rPr>
              <a:t>What do you know now?</a:t>
            </a:r>
            <a:endParaRPr lang="en-GB" sz="4000" b="0" cap="none" spc="0" dirty="0">
              <a:ln w="0"/>
              <a:solidFill>
                <a:schemeClr val="bg1"/>
              </a:solidFill>
              <a:effectLst>
                <a:outerShdw blurRad="38100" dist="19050" dir="2700000" algn="tl" rotWithShape="0">
                  <a:schemeClr val="dk1">
                    <a:alpha val="40000"/>
                  </a:schemeClr>
                </a:outerShdw>
              </a:effectLst>
              <a:latin typeface="Marker Felt Thin" panose="02000400000000000000" pitchFamily="2" charset="77"/>
            </a:endParaRPr>
          </a:p>
        </p:txBody>
      </p:sp>
    </p:spTree>
    <p:extLst>
      <p:ext uri="{BB962C8B-B14F-4D97-AF65-F5344CB8AC3E}">
        <p14:creationId xmlns:p14="http://schemas.microsoft.com/office/powerpoint/2010/main" val="4139614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721270-3EF3-2347-B3DB-F549E7ED8536}"/>
              </a:ext>
            </a:extLst>
          </p:cNvPr>
          <p:cNvSpPr/>
          <p:nvPr/>
        </p:nvSpPr>
        <p:spPr>
          <a:xfrm>
            <a:off x="0" y="0"/>
            <a:ext cx="6858000" cy="9906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012BB3A-A640-3343-B6D4-6D79880C91B1}"/>
              </a:ext>
            </a:extLst>
          </p:cNvPr>
          <p:cNvSpPr/>
          <p:nvPr/>
        </p:nvSpPr>
        <p:spPr>
          <a:xfrm>
            <a:off x="417635" y="381000"/>
            <a:ext cx="6022730" cy="9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7791ED7-CF27-ED47-B3B9-FBE390E24BC5}"/>
              </a:ext>
            </a:extLst>
          </p:cNvPr>
          <p:cNvSpPr/>
          <p:nvPr/>
        </p:nvSpPr>
        <p:spPr>
          <a:xfrm>
            <a:off x="228600" y="211015"/>
            <a:ext cx="6418385" cy="949569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48BE7A03-F52D-8946-BEB6-AB8F21F17608}"/>
              </a:ext>
            </a:extLst>
          </p:cNvPr>
          <p:cNvSpPr/>
          <p:nvPr/>
        </p:nvSpPr>
        <p:spPr>
          <a:xfrm>
            <a:off x="315484" y="592048"/>
            <a:ext cx="2602976" cy="1050776"/>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05BC858-F912-8048-A55B-AB1EB482E888}"/>
              </a:ext>
            </a:extLst>
          </p:cNvPr>
          <p:cNvSpPr/>
          <p:nvPr/>
        </p:nvSpPr>
        <p:spPr>
          <a:xfrm>
            <a:off x="407787" y="686549"/>
            <a:ext cx="2439129" cy="861774"/>
          </a:xfrm>
          <a:prstGeom prst="rect">
            <a:avLst/>
          </a:prstGeom>
          <a:noFill/>
        </p:spPr>
        <p:txBody>
          <a:bodyPr wrap="none" lIns="91440" tIns="45720" rIns="91440" bIns="45720">
            <a:spAutoFit/>
          </a:bodyPr>
          <a:lstStyle/>
          <a:p>
            <a:r>
              <a:rPr lang="en-GB" sz="5000" b="0" cap="none" spc="0" dirty="0">
                <a:ln w="0"/>
                <a:solidFill>
                  <a:schemeClr val="bg1"/>
                </a:solidFill>
                <a:effectLst>
                  <a:outerShdw blurRad="38100" dist="19050" dir="2700000" algn="tl" rotWithShape="0">
                    <a:schemeClr val="dk1">
                      <a:alpha val="40000"/>
                    </a:schemeClr>
                  </a:outerShdw>
                </a:effectLst>
                <a:latin typeface="Marker Felt Thin" panose="02000400000000000000" pitchFamily="2" charset="77"/>
              </a:rPr>
              <a:t>Answers</a:t>
            </a:r>
          </a:p>
        </p:txBody>
      </p:sp>
      <p:pic>
        <p:nvPicPr>
          <p:cNvPr id="9" name="Picture 8">
            <a:extLst>
              <a:ext uri="{FF2B5EF4-FFF2-40B4-BE49-F238E27FC236}">
                <a16:creationId xmlns:a16="http://schemas.microsoft.com/office/drawing/2014/main" id="{EF757BC0-D92D-CD4C-AC73-20929A3936AC}"/>
              </a:ext>
            </a:extLst>
          </p:cNvPr>
          <p:cNvPicPr>
            <a:picLocks noChangeAspect="1"/>
          </p:cNvPicPr>
          <p:nvPr/>
        </p:nvPicPr>
        <p:blipFill>
          <a:blip r:embed="rId2"/>
          <a:stretch>
            <a:fillRect/>
          </a:stretch>
        </p:blipFill>
        <p:spPr>
          <a:xfrm>
            <a:off x="628746" y="1769511"/>
            <a:ext cx="2716197" cy="1916871"/>
          </a:xfrm>
          <a:prstGeom prst="rect">
            <a:avLst/>
          </a:prstGeom>
        </p:spPr>
      </p:pic>
      <p:pic>
        <p:nvPicPr>
          <p:cNvPr id="10" name="Picture 9">
            <a:extLst>
              <a:ext uri="{FF2B5EF4-FFF2-40B4-BE49-F238E27FC236}">
                <a16:creationId xmlns:a16="http://schemas.microsoft.com/office/drawing/2014/main" id="{EFB58F63-08F9-434B-9C63-A5D927D07F2E}"/>
              </a:ext>
            </a:extLst>
          </p:cNvPr>
          <p:cNvPicPr>
            <a:picLocks noChangeAspect="1"/>
          </p:cNvPicPr>
          <p:nvPr/>
        </p:nvPicPr>
        <p:blipFill>
          <a:blip r:embed="rId3"/>
          <a:stretch>
            <a:fillRect/>
          </a:stretch>
        </p:blipFill>
        <p:spPr>
          <a:xfrm>
            <a:off x="3588824" y="2474360"/>
            <a:ext cx="2763663" cy="1916871"/>
          </a:xfrm>
          <a:prstGeom prst="rect">
            <a:avLst/>
          </a:prstGeom>
        </p:spPr>
      </p:pic>
      <p:pic>
        <p:nvPicPr>
          <p:cNvPr id="12" name="Picture 11">
            <a:extLst>
              <a:ext uri="{FF2B5EF4-FFF2-40B4-BE49-F238E27FC236}">
                <a16:creationId xmlns:a16="http://schemas.microsoft.com/office/drawing/2014/main" id="{707B3044-2966-354D-AA03-C1EF4CAE9885}"/>
              </a:ext>
            </a:extLst>
          </p:cNvPr>
          <p:cNvPicPr>
            <a:picLocks noChangeAspect="1"/>
          </p:cNvPicPr>
          <p:nvPr/>
        </p:nvPicPr>
        <p:blipFill>
          <a:blip r:embed="rId4"/>
          <a:stretch>
            <a:fillRect/>
          </a:stretch>
        </p:blipFill>
        <p:spPr>
          <a:xfrm>
            <a:off x="3612557" y="467429"/>
            <a:ext cx="2716198" cy="1920502"/>
          </a:xfrm>
          <a:prstGeom prst="rect">
            <a:avLst/>
          </a:prstGeom>
        </p:spPr>
      </p:pic>
      <p:pic>
        <p:nvPicPr>
          <p:cNvPr id="13" name="Picture 12">
            <a:extLst>
              <a:ext uri="{FF2B5EF4-FFF2-40B4-BE49-F238E27FC236}">
                <a16:creationId xmlns:a16="http://schemas.microsoft.com/office/drawing/2014/main" id="{D4E88124-493F-F14B-961C-A06F01577A4C}"/>
              </a:ext>
            </a:extLst>
          </p:cNvPr>
          <p:cNvPicPr>
            <a:picLocks noChangeAspect="1"/>
          </p:cNvPicPr>
          <p:nvPr/>
        </p:nvPicPr>
        <p:blipFill>
          <a:blip r:embed="rId5"/>
          <a:stretch>
            <a:fillRect/>
          </a:stretch>
        </p:blipFill>
        <p:spPr>
          <a:xfrm>
            <a:off x="482328" y="4562348"/>
            <a:ext cx="3086451" cy="2966319"/>
          </a:xfrm>
          <a:prstGeom prst="rect">
            <a:avLst/>
          </a:prstGeom>
        </p:spPr>
      </p:pic>
      <p:pic>
        <p:nvPicPr>
          <p:cNvPr id="14" name="Picture 13">
            <a:extLst>
              <a:ext uri="{FF2B5EF4-FFF2-40B4-BE49-F238E27FC236}">
                <a16:creationId xmlns:a16="http://schemas.microsoft.com/office/drawing/2014/main" id="{8E53D7DA-7C4D-1846-8C07-56DCAC59D301}"/>
              </a:ext>
            </a:extLst>
          </p:cNvPr>
          <p:cNvPicPr>
            <a:picLocks noChangeAspect="1"/>
          </p:cNvPicPr>
          <p:nvPr/>
        </p:nvPicPr>
        <p:blipFill>
          <a:blip r:embed="rId6"/>
          <a:stretch>
            <a:fillRect/>
          </a:stretch>
        </p:blipFill>
        <p:spPr>
          <a:xfrm>
            <a:off x="1038751" y="7618749"/>
            <a:ext cx="1496402" cy="1882691"/>
          </a:xfrm>
          <a:prstGeom prst="rect">
            <a:avLst/>
          </a:prstGeom>
        </p:spPr>
      </p:pic>
      <p:pic>
        <p:nvPicPr>
          <p:cNvPr id="2" name="Picture 1">
            <a:extLst>
              <a:ext uri="{FF2B5EF4-FFF2-40B4-BE49-F238E27FC236}">
                <a16:creationId xmlns:a16="http://schemas.microsoft.com/office/drawing/2014/main" id="{3E0097E1-FDEA-1445-AA3C-DF43F7F4D7BA}"/>
              </a:ext>
            </a:extLst>
          </p:cNvPr>
          <p:cNvPicPr>
            <a:picLocks noChangeAspect="1"/>
          </p:cNvPicPr>
          <p:nvPr/>
        </p:nvPicPr>
        <p:blipFill>
          <a:blip r:embed="rId7"/>
          <a:stretch>
            <a:fillRect/>
          </a:stretch>
        </p:blipFill>
        <p:spPr>
          <a:xfrm>
            <a:off x="3606880" y="4555676"/>
            <a:ext cx="2790682" cy="2966319"/>
          </a:xfrm>
          <a:prstGeom prst="rect">
            <a:avLst/>
          </a:prstGeom>
        </p:spPr>
      </p:pic>
      <p:sp>
        <p:nvSpPr>
          <p:cNvPr id="15" name="Oval 14">
            <a:extLst>
              <a:ext uri="{FF2B5EF4-FFF2-40B4-BE49-F238E27FC236}">
                <a16:creationId xmlns:a16="http://schemas.microsoft.com/office/drawing/2014/main" id="{3A7C5120-D36E-5543-A09D-FC3D81B7877F}"/>
              </a:ext>
            </a:extLst>
          </p:cNvPr>
          <p:cNvSpPr/>
          <p:nvPr/>
        </p:nvSpPr>
        <p:spPr>
          <a:xfrm>
            <a:off x="628746" y="2296313"/>
            <a:ext cx="258153" cy="2406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816E209-E0F3-4C47-A087-317624884BEF}"/>
              </a:ext>
            </a:extLst>
          </p:cNvPr>
          <p:cNvSpPr/>
          <p:nvPr/>
        </p:nvSpPr>
        <p:spPr>
          <a:xfrm>
            <a:off x="989050" y="2245154"/>
            <a:ext cx="638301" cy="6916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4F4F0EE-D5FC-DA41-9675-F0B49177F89D}"/>
              </a:ext>
            </a:extLst>
          </p:cNvPr>
          <p:cNvSpPr/>
          <p:nvPr/>
        </p:nvSpPr>
        <p:spPr>
          <a:xfrm>
            <a:off x="2025554" y="3277118"/>
            <a:ext cx="291384" cy="2899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6A986A8-0E5C-7F43-B8B5-3484C1E04CD7}"/>
              </a:ext>
            </a:extLst>
          </p:cNvPr>
          <p:cNvSpPr/>
          <p:nvPr/>
        </p:nvSpPr>
        <p:spPr>
          <a:xfrm>
            <a:off x="2147097" y="1777315"/>
            <a:ext cx="291384" cy="2899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61CA925-B7B2-4647-AB52-7CDD0BDB6866}"/>
              </a:ext>
            </a:extLst>
          </p:cNvPr>
          <p:cNvSpPr/>
          <p:nvPr/>
        </p:nvSpPr>
        <p:spPr>
          <a:xfrm>
            <a:off x="3014856" y="2522430"/>
            <a:ext cx="291384" cy="2899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427B004-2B3B-8F40-9F01-539EC304B96F}"/>
              </a:ext>
            </a:extLst>
          </p:cNvPr>
          <p:cNvSpPr/>
          <p:nvPr/>
        </p:nvSpPr>
        <p:spPr>
          <a:xfrm>
            <a:off x="2330414" y="3390846"/>
            <a:ext cx="516501" cy="2899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128CA9C-1976-2E4B-9D54-E5FE3DFC87B9}"/>
              </a:ext>
            </a:extLst>
          </p:cNvPr>
          <p:cNvSpPr/>
          <p:nvPr/>
        </p:nvSpPr>
        <p:spPr>
          <a:xfrm>
            <a:off x="1470343" y="3409038"/>
            <a:ext cx="516501" cy="2899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4579FFB-2807-5E48-A9F0-89CE81D57DB6}"/>
              </a:ext>
            </a:extLst>
          </p:cNvPr>
          <p:cNvSpPr txBox="1"/>
          <p:nvPr/>
        </p:nvSpPr>
        <p:spPr>
          <a:xfrm>
            <a:off x="561219" y="3680804"/>
            <a:ext cx="1681317" cy="923330"/>
          </a:xfrm>
          <a:prstGeom prst="rect">
            <a:avLst/>
          </a:prstGeom>
          <a:noFill/>
        </p:spPr>
        <p:txBody>
          <a:bodyPr wrap="square" rtlCol="0">
            <a:spAutoFit/>
          </a:bodyPr>
          <a:lstStyle/>
          <a:p>
            <a:r>
              <a:rPr lang="en-US" sz="600" i="1" dirty="0">
                <a:latin typeface="+mj-lt"/>
              </a:rPr>
              <a:t>In your discussion about the dangers, you should have spotted things like:</a:t>
            </a:r>
          </a:p>
          <a:p>
            <a:pPr marL="171450" indent="-171450">
              <a:buFontTx/>
              <a:buChar char="-"/>
            </a:pPr>
            <a:r>
              <a:rPr lang="en-US" sz="600" i="1" dirty="0">
                <a:latin typeface="+mj-lt"/>
              </a:rPr>
              <a:t>Electrical items near water</a:t>
            </a:r>
          </a:p>
          <a:p>
            <a:pPr marL="171450" indent="-171450">
              <a:buFontTx/>
              <a:buChar char="-"/>
            </a:pPr>
            <a:r>
              <a:rPr lang="en-US" sz="600" i="1" dirty="0">
                <a:latin typeface="+mj-lt"/>
              </a:rPr>
              <a:t>Unsupervised children/babies near dangers</a:t>
            </a:r>
          </a:p>
          <a:p>
            <a:pPr marL="171450" indent="-171450">
              <a:buFontTx/>
              <a:buChar char="-"/>
            </a:pPr>
            <a:r>
              <a:rPr lang="en-US" sz="600" i="1" dirty="0">
                <a:latin typeface="+mj-lt"/>
              </a:rPr>
              <a:t>Open flames near materials</a:t>
            </a:r>
          </a:p>
          <a:p>
            <a:pPr marL="171450" indent="-171450">
              <a:buFontTx/>
              <a:buChar char="-"/>
            </a:pPr>
            <a:r>
              <a:rPr lang="en-US" sz="600" i="1" dirty="0">
                <a:latin typeface="+mj-lt"/>
              </a:rPr>
              <a:t>Trip hazards</a:t>
            </a:r>
          </a:p>
          <a:p>
            <a:pPr marL="171450" indent="-171450">
              <a:buFontTx/>
              <a:buChar char="-"/>
            </a:pPr>
            <a:r>
              <a:rPr lang="en-US" sz="600" i="1" dirty="0">
                <a:latin typeface="+mj-lt"/>
              </a:rPr>
              <a:t>Overloaded sockets or bare wires</a:t>
            </a:r>
          </a:p>
          <a:p>
            <a:pPr marL="171450" indent="-171450">
              <a:buFontTx/>
              <a:buChar char="-"/>
            </a:pPr>
            <a:endParaRPr lang="en-US" sz="600" i="1" dirty="0">
              <a:latin typeface="+mj-lt"/>
            </a:endParaRPr>
          </a:p>
          <a:p>
            <a:endParaRPr lang="en-US" sz="600" i="1" dirty="0">
              <a:latin typeface="+mj-lt"/>
            </a:endParaRPr>
          </a:p>
        </p:txBody>
      </p:sp>
      <p:sp>
        <p:nvSpPr>
          <p:cNvPr id="23" name="Oval 22">
            <a:extLst>
              <a:ext uri="{FF2B5EF4-FFF2-40B4-BE49-F238E27FC236}">
                <a16:creationId xmlns:a16="http://schemas.microsoft.com/office/drawing/2014/main" id="{B5CE7A48-01F1-584F-A288-6338B2281A7D}"/>
              </a:ext>
            </a:extLst>
          </p:cNvPr>
          <p:cNvSpPr/>
          <p:nvPr/>
        </p:nvSpPr>
        <p:spPr>
          <a:xfrm>
            <a:off x="3764569" y="2926613"/>
            <a:ext cx="291384" cy="2899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C0C2787-6370-D54F-B2DA-9D4384962BBC}"/>
              </a:ext>
            </a:extLst>
          </p:cNvPr>
          <p:cNvSpPr/>
          <p:nvPr/>
        </p:nvSpPr>
        <p:spPr>
          <a:xfrm>
            <a:off x="4041438" y="2878232"/>
            <a:ext cx="291384" cy="2326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CE23060-A672-FE47-B5AC-430D781DA4C4}"/>
              </a:ext>
            </a:extLst>
          </p:cNvPr>
          <p:cNvSpPr/>
          <p:nvPr/>
        </p:nvSpPr>
        <p:spPr>
          <a:xfrm>
            <a:off x="3938991" y="3698996"/>
            <a:ext cx="134681" cy="122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38112DA-EE19-5348-B77D-45A6D3E6701D}"/>
              </a:ext>
            </a:extLst>
          </p:cNvPr>
          <p:cNvSpPr/>
          <p:nvPr/>
        </p:nvSpPr>
        <p:spPr>
          <a:xfrm>
            <a:off x="4605927" y="3492929"/>
            <a:ext cx="321644" cy="2614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1F4161A-676E-614A-BD26-3C48B67ED0E2}"/>
              </a:ext>
            </a:extLst>
          </p:cNvPr>
          <p:cNvSpPr/>
          <p:nvPr/>
        </p:nvSpPr>
        <p:spPr>
          <a:xfrm>
            <a:off x="4758327" y="3449562"/>
            <a:ext cx="761940" cy="6144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C268C66-675A-624B-884E-9E7E1D58C71B}"/>
              </a:ext>
            </a:extLst>
          </p:cNvPr>
          <p:cNvSpPr/>
          <p:nvPr/>
        </p:nvSpPr>
        <p:spPr>
          <a:xfrm>
            <a:off x="5488127" y="3518716"/>
            <a:ext cx="202810" cy="2614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BDB29D7-37DC-F84D-BE97-4752AB4B1F92}"/>
              </a:ext>
            </a:extLst>
          </p:cNvPr>
          <p:cNvSpPr/>
          <p:nvPr/>
        </p:nvSpPr>
        <p:spPr>
          <a:xfrm>
            <a:off x="6008500" y="2965841"/>
            <a:ext cx="291384" cy="6144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4BCF74F-0889-814B-8638-2B651778DB3C}"/>
              </a:ext>
            </a:extLst>
          </p:cNvPr>
          <p:cNvSpPr/>
          <p:nvPr/>
        </p:nvSpPr>
        <p:spPr>
          <a:xfrm>
            <a:off x="3739136" y="1959193"/>
            <a:ext cx="890981" cy="4728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3CD75C7-D1A2-A04C-8E4D-B6F0D02EB63F}"/>
              </a:ext>
            </a:extLst>
          </p:cNvPr>
          <p:cNvSpPr/>
          <p:nvPr/>
        </p:nvSpPr>
        <p:spPr>
          <a:xfrm>
            <a:off x="3889862" y="691944"/>
            <a:ext cx="413306" cy="5020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6E6C9AC-CAA1-AB43-8B38-C2AACB1235DC}"/>
              </a:ext>
            </a:extLst>
          </p:cNvPr>
          <p:cNvSpPr/>
          <p:nvPr/>
        </p:nvSpPr>
        <p:spPr>
          <a:xfrm>
            <a:off x="3744170" y="1068332"/>
            <a:ext cx="291384" cy="2899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487B506E-A268-044F-8445-7C6CBA84FFEB}"/>
              </a:ext>
            </a:extLst>
          </p:cNvPr>
          <p:cNvSpPr/>
          <p:nvPr/>
        </p:nvSpPr>
        <p:spPr>
          <a:xfrm>
            <a:off x="4630117" y="833409"/>
            <a:ext cx="393161" cy="3606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172926CB-8541-7048-8FC0-21400696AC18}"/>
              </a:ext>
            </a:extLst>
          </p:cNvPr>
          <p:cNvSpPr/>
          <p:nvPr/>
        </p:nvSpPr>
        <p:spPr>
          <a:xfrm>
            <a:off x="4300789" y="918141"/>
            <a:ext cx="191414" cy="2191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1A88DB0-B85B-474D-A75A-5579B3A4A4BE}"/>
              </a:ext>
            </a:extLst>
          </p:cNvPr>
          <p:cNvSpPr/>
          <p:nvPr/>
        </p:nvSpPr>
        <p:spPr>
          <a:xfrm>
            <a:off x="5023278" y="1587647"/>
            <a:ext cx="413306" cy="3470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970B7C1D-09FE-AC47-B171-B8B74421C474}"/>
              </a:ext>
            </a:extLst>
          </p:cNvPr>
          <p:cNvSpPr/>
          <p:nvPr/>
        </p:nvSpPr>
        <p:spPr>
          <a:xfrm>
            <a:off x="5157459" y="2135419"/>
            <a:ext cx="204184"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B40C5CC-D3C4-E044-8179-9258F003AC5B}"/>
              </a:ext>
            </a:extLst>
          </p:cNvPr>
          <p:cNvSpPr/>
          <p:nvPr/>
        </p:nvSpPr>
        <p:spPr>
          <a:xfrm>
            <a:off x="4663358" y="1908376"/>
            <a:ext cx="660856" cy="4191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BD785789-EEBB-2A4C-996B-6525D45FCFAF}"/>
              </a:ext>
            </a:extLst>
          </p:cNvPr>
          <p:cNvSpPr txBox="1"/>
          <p:nvPr/>
        </p:nvSpPr>
        <p:spPr>
          <a:xfrm>
            <a:off x="2360606" y="3698996"/>
            <a:ext cx="1367370" cy="738664"/>
          </a:xfrm>
          <a:prstGeom prst="rect">
            <a:avLst/>
          </a:prstGeom>
          <a:noFill/>
        </p:spPr>
        <p:txBody>
          <a:bodyPr wrap="square" rtlCol="0">
            <a:spAutoFit/>
          </a:bodyPr>
          <a:lstStyle/>
          <a:p>
            <a:r>
              <a:rPr lang="en-US" sz="600" i="1" dirty="0">
                <a:solidFill>
                  <a:srgbClr val="C00000"/>
                </a:solidFill>
              </a:rPr>
              <a:t>There were 7 dangers in the bathroom.</a:t>
            </a:r>
          </a:p>
          <a:p>
            <a:r>
              <a:rPr lang="en-US" sz="600" i="1" dirty="0">
                <a:solidFill>
                  <a:srgbClr val="C00000"/>
                </a:solidFill>
              </a:rPr>
              <a:t>There were 7 dangers in the living room.</a:t>
            </a:r>
          </a:p>
          <a:p>
            <a:r>
              <a:rPr lang="en-US" sz="600" i="1" dirty="0">
                <a:solidFill>
                  <a:srgbClr val="C00000"/>
                </a:solidFill>
              </a:rPr>
              <a:t>There were 8 dangers in the kitchen (10 if you counted the trip hazards separately)</a:t>
            </a:r>
            <a:endParaRPr lang="en-US" sz="600" dirty="0">
              <a:solidFill>
                <a:srgbClr val="C00000"/>
              </a:solidFill>
            </a:endParaRPr>
          </a:p>
        </p:txBody>
      </p:sp>
      <p:sp>
        <p:nvSpPr>
          <p:cNvPr id="41" name="TextBox 40">
            <a:extLst>
              <a:ext uri="{FF2B5EF4-FFF2-40B4-BE49-F238E27FC236}">
                <a16:creationId xmlns:a16="http://schemas.microsoft.com/office/drawing/2014/main" id="{E387AE71-C648-2F41-9AD2-2B33D1B495C9}"/>
              </a:ext>
            </a:extLst>
          </p:cNvPr>
          <p:cNvSpPr txBox="1"/>
          <p:nvPr/>
        </p:nvSpPr>
        <p:spPr>
          <a:xfrm>
            <a:off x="2388253" y="4564531"/>
            <a:ext cx="256937" cy="307777"/>
          </a:xfrm>
          <a:prstGeom prst="rect">
            <a:avLst/>
          </a:prstGeom>
          <a:noFill/>
        </p:spPr>
        <p:txBody>
          <a:bodyPr wrap="square" rtlCol="0">
            <a:spAutoFit/>
          </a:bodyPr>
          <a:lstStyle/>
          <a:p>
            <a:r>
              <a:rPr lang="en-US" sz="800" dirty="0">
                <a:latin typeface="+mj-lt"/>
              </a:rPr>
              <a:t>P</a:t>
            </a:r>
            <a:endParaRPr lang="en-US" sz="600" dirty="0">
              <a:latin typeface="+mj-lt"/>
            </a:endParaRPr>
          </a:p>
          <a:p>
            <a:endParaRPr lang="en-US" sz="600" i="1" dirty="0">
              <a:latin typeface="+mj-lt"/>
            </a:endParaRPr>
          </a:p>
        </p:txBody>
      </p:sp>
      <p:sp>
        <p:nvSpPr>
          <p:cNvPr id="42" name="TextBox 41">
            <a:extLst>
              <a:ext uri="{FF2B5EF4-FFF2-40B4-BE49-F238E27FC236}">
                <a16:creationId xmlns:a16="http://schemas.microsoft.com/office/drawing/2014/main" id="{947897AA-4708-3F49-A3E4-DE441E415D66}"/>
              </a:ext>
            </a:extLst>
          </p:cNvPr>
          <p:cNvSpPr txBox="1"/>
          <p:nvPr/>
        </p:nvSpPr>
        <p:spPr>
          <a:xfrm>
            <a:off x="2388252" y="4712430"/>
            <a:ext cx="256937" cy="307777"/>
          </a:xfrm>
          <a:prstGeom prst="rect">
            <a:avLst/>
          </a:prstGeom>
          <a:noFill/>
        </p:spPr>
        <p:txBody>
          <a:bodyPr wrap="square" rtlCol="0">
            <a:spAutoFit/>
          </a:bodyPr>
          <a:lstStyle/>
          <a:p>
            <a:r>
              <a:rPr lang="en-US" sz="800" dirty="0">
                <a:latin typeface="+mj-lt"/>
              </a:rPr>
              <a:t>L</a:t>
            </a:r>
            <a:endParaRPr lang="en-US" sz="600" dirty="0">
              <a:latin typeface="+mj-lt"/>
            </a:endParaRPr>
          </a:p>
          <a:p>
            <a:endParaRPr lang="en-US" sz="600" i="1" dirty="0">
              <a:latin typeface="+mj-lt"/>
            </a:endParaRPr>
          </a:p>
        </p:txBody>
      </p:sp>
      <p:sp>
        <p:nvSpPr>
          <p:cNvPr id="44" name="TextBox 43">
            <a:extLst>
              <a:ext uri="{FF2B5EF4-FFF2-40B4-BE49-F238E27FC236}">
                <a16:creationId xmlns:a16="http://schemas.microsoft.com/office/drawing/2014/main" id="{FFF4564A-1BA1-D34A-AFFB-FA5122ADD39D}"/>
              </a:ext>
            </a:extLst>
          </p:cNvPr>
          <p:cNvSpPr txBox="1"/>
          <p:nvPr/>
        </p:nvSpPr>
        <p:spPr>
          <a:xfrm>
            <a:off x="2388314" y="4898159"/>
            <a:ext cx="256937" cy="307777"/>
          </a:xfrm>
          <a:prstGeom prst="rect">
            <a:avLst/>
          </a:prstGeom>
          <a:noFill/>
        </p:spPr>
        <p:txBody>
          <a:bodyPr wrap="square" rtlCol="0">
            <a:spAutoFit/>
          </a:bodyPr>
          <a:lstStyle/>
          <a:p>
            <a:r>
              <a:rPr lang="en-US" sz="800" dirty="0">
                <a:latin typeface="+mj-lt"/>
              </a:rPr>
              <a:t>A</a:t>
            </a:r>
            <a:endParaRPr lang="en-US" sz="600" dirty="0">
              <a:latin typeface="+mj-lt"/>
            </a:endParaRPr>
          </a:p>
          <a:p>
            <a:endParaRPr lang="en-US" sz="600" i="1" dirty="0">
              <a:latin typeface="+mj-lt"/>
            </a:endParaRPr>
          </a:p>
        </p:txBody>
      </p:sp>
      <p:sp>
        <p:nvSpPr>
          <p:cNvPr id="45" name="TextBox 44">
            <a:extLst>
              <a:ext uri="{FF2B5EF4-FFF2-40B4-BE49-F238E27FC236}">
                <a16:creationId xmlns:a16="http://schemas.microsoft.com/office/drawing/2014/main" id="{4D9A64FB-FCB5-174B-835D-5E8C54DDDEE3}"/>
              </a:ext>
            </a:extLst>
          </p:cNvPr>
          <p:cNvSpPr txBox="1"/>
          <p:nvPr/>
        </p:nvSpPr>
        <p:spPr>
          <a:xfrm>
            <a:off x="2388251" y="5076092"/>
            <a:ext cx="256937" cy="307777"/>
          </a:xfrm>
          <a:prstGeom prst="rect">
            <a:avLst/>
          </a:prstGeom>
          <a:noFill/>
        </p:spPr>
        <p:txBody>
          <a:bodyPr wrap="square" rtlCol="0">
            <a:spAutoFit/>
          </a:bodyPr>
          <a:lstStyle/>
          <a:p>
            <a:r>
              <a:rPr lang="en-US" sz="800" dirty="0">
                <a:latin typeface="+mj-lt"/>
              </a:rPr>
              <a:t>Y</a:t>
            </a:r>
            <a:endParaRPr lang="en-US" sz="600" dirty="0">
              <a:latin typeface="+mj-lt"/>
            </a:endParaRPr>
          </a:p>
          <a:p>
            <a:endParaRPr lang="en-US" sz="600" i="1" dirty="0">
              <a:latin typeface="+mj-lt"/>
            </a:endParaRPr>
          </a:p>
        </p:txBody>
      </p:sp>
      <p:sp>
        <p:nvSpPr>
          <p:cNvPr id="47" name="TextBox 46">
            <a:extLst>
              <a:ext uri="{FF2B5EF4-FFF2-40B4-BE49-F238E27FC236}">
                <a16:creationId xmlns:a16="http://schemas.microsoft.com/office/drawing/2014/main" id="{5F04B038-A072-D74E-A6FD-BD09A7360411}"/>
              </a:ext>
            </a:extLst>
          </p:cNvPr>
          <p:cNvSpPr txBox="1"/>
          <p:nvPr/>
        </p:nvSpPr>
        <p:spPr>
          <a:xfrm>
            <a:off x="2025553" y="4913342"/>
            <a:ext cx="1381858" cy="307777"/>
          </a:xfrm>
          <a:prstGeom prst="rect">
            <a:avLst/>
          </a:prstGeom>
          <a:noFill/>
        </p:spPr>
        <p:txBody>
          <a:bodyPr wrap="square" rtlCol="0">
            <a:spAutoFit/>
          </a:bodyPr>
          <a:lstStyle/>
          <a:p>
            <a:r>
              <a:rPr lang="en-US" sz="800" dirty="0">
                <a:latin typeface="+mj-lt"/>
              </a:rPr>
              <a:t>S     T                Y       O     U      T</a:t>
            </a:r>
            <a:endParaRPr lang="en-US" sz="600" dirty="0">
              <a:latin typeface="+mj-lt"/>
            </a:endParaRPr>
          </a:p>
          <a:p>
            <a:endParaRPr lang="en-US" sz="600" i="1" dirty="0">
              <a:latin typeface="+mj-lt"/>
            </a:endParaRPr>
          </a:p>
        </p:txBody>
      </p:sp>
      <p:sp>
        <p:nvSpPr>
          <p:cNvPr id="49" name="TextBox 48">
            <a:extLst>
              <a:ext uri="{FF2B5EF4-FFF2-40B4-BE49-F238E27FC236}">
                <a16:creationId xmlns:a16="http://schemas.microsoft.com/office/drawing/2014/main" id="{E5A28975-9F6D-DC40-9A49-8DC138DEC4BC}"/>
              </a:ext>
            </a:extLst>
          </p:cNvPr>
          <p:cNvSpPr txBox="1"/>
          <p:nvPr/>
        </p:nvSpPr>
        <p:spPr>
          <a:xfrm>
            <a:off x="441100" y="5287676"/>
            <a:ext cx="1381858" cy="215444"/>
          </a:xfrm>
          <a:prstGeom prst="rect">
            <a:avLst/>
          </a:prstGeom>
          <a:noFill/>
        </p:spPr>
        <p:txBody>
          <a:bodyPr wrap="square" rtlCol="0">
            <a:spAutoFit/>
          </a:bodyPr>
          <a:lstStyle/>
          <a:p>
            <a:r>
              <a:rPr lang="en-US" sz="800" dirty="0">
                <a:latin typeface="+mj-lt"/>
              </a:rPr>
              <a:t>H     E       L      M      E      T   </a:t>
            </a:r>
          </a:p>
        </p:txBody>
      </p:sp>
      <p:sp>
        <p:nvSpPr>
          <p:cNvPr id="50" name="TextBox 49">
            <a:extLst>
              <a:ext uri="{FF2B5EF4-FFF2-40B4-BE49-F238E27FC236}">
                <a16:creationId xmlns:a16="http://schemas.microsoft.com/office/drawing/2014/main" id="{79E0123D-8D1C-754B-9743-B4EB509EC9F4}"/>
              </a:ext>
            </a:extLst>
          </p:cNvPr>
          <p:cNvSpPr txBox="1"/>
          <p:nvPr/>
        </p:nvSpPr>
        <p:spPr>
          <a:xfrm>
            <a:off x="2793721" y="5283382"/>
            <a:ext cx="821440" cy="215444"/>
          </a:xfrm>
          <a:prstGeom prst="rect">
            <a:avLst/>
          </a:prstGeom>
          <a:noFill/>
        </p:spPr>
        <p:txBody>
          <a:bodyPr wrap="square" rtlCol="0">
            <a:spAutoFit/>
          </a:bodyPr>
          <a:lstStyle/>
          <a:p>
            <a:r>
              <a:rPr lang="en-US" sz="800" dirty="0">
                <a:latin typeface="+mj-lt"/>
              </a:rPr>
              <a:t>W    E       E      K</a:t>
            </a:r>
          </a:p>
        </p:txBody>
      </p:sp>
      <p:sp>
        <p:nvSpPr>
          <p:cNvPr id="51" name="TextBox 50">
            <a:extLst>
              <a:ext uri="{FF2B5EF4-FFF2-40B4-BE49-F238E27FC236}">
                <a16:creationId xmlns:a16="http://schemas.microsoft.com/office/drawing/2014/main" id="{E085FA63-21E0-1B43-9D3E-CDE42947BD28}"/>
              </a:ext>
            </a:extLst>
          </p:cNvPr>
          <p:cNvSpPr txBox="1"/>
          <p:nvPr/>
        </p:nvSpPr>
        <p:spPr>
          <a:xfrm>
            <a:off x="1412237" y="5467486"/>
            <a:ext cx="1434677" cy="215444"/>
          </a:xfrm>
          <a:prstGeom prst="rect">
            <a:avLst/>
          </a:prstGeom>
          <a:noFill/>
        </p:spPr>
        <p:txBody>
          <a:bodyPr wrap="square" rtlCol="0">
            <a:spAutoFit/>
          </a:bodyPr>
          <a:lstStyle/>
          <a:p>
            <a:r>
              <a:rPr lang="en-US" sz="800" dirty="0">
                <a:latin typeface="+mj-lt"/>
              </a:rPr>
              <a:t>S       M    O                I       N      G</a:t>
            </a:r>
          </a:p>
        </p:txBody>
      </p:sp>
      <p:sp>
        <p:nvSpPr>
          <p:cNvPr id="52" name="TextBox 51">
            <a:extLst>
              <a:ext uri="{FF2B5EF4-FFF2-40B4-BE49-F238E27FC236}">
                <a16:creationId xmlns:a16="http://schemas.microsoft.com/office/drawing/2014/main" id="{2CE8FCB3-8AFB-9C47-87B9-528BA457B3AD}"/>
              </a:ext>
            </a:extLst>
          </p:cNvPr>
          <p:cNvSpPr txBox="1"/>
          <p:nvPr/>
        </p:nvSpPr>
        <p:spPr>
          <a:xfrm>
            <a:off x="1423002" y="4920828"/>
            <a:ext cx="256937" cy="307777"/>
          </a:xfrm>
          <a:prstGeom prst="rect">
            <a:avLst/>
          </a:prstGeom>
          <a:noFill/>
        </p:spPr>
        <p:txBody>
          <a:bodyPr wrap="square" rtlCol="0">
            <a:spAutoFit/>
          </a:bodyPr>
          <a:lstStyle/>
          <a:p>
            <a:r>
              <a:rPr lang="en-US" sz="800" dirty="0">
                <a:latin typeface="+mj-lt"/>
              </a:rPr>
              <a:t>P</a:t>
            </a:r>
            <a:endParaRPr lang="en-US" sz="600" dirty="0">
              <a:latin typeface="+mj-lt"/>
            </a:endParaRPr>
          </a:p>
          <a:p>
            <a:endParaRPr lang="en-US" sz="600" i="1" dirty="0">
              <a:latin typeface="+mj-lt"/>
            </a:endParaRPr>
          </a:p>
        </p:txBody>
      </p:sp>
      <p:sp>
        <p:nvSpPr>
          <p:cNvPr id="53" name="TextBox 52">
            <a:extLst>
              <a:ext uri="{FF2B5EF4-FFF2-40B4-BE49-F238E27FC236}">
                <a16:creationId xmlns:a16="http://schemas.microsoft.com/office/drawing/2014/main" id="{66DDBF84-32B0-BA49-98AC-5EE7CBF18483}"/>
              </a:ext>
            </a:extLst>
          </p:cNvPr>
          <p:cNvSpPr txBox="1"/>
          <p:nvPr/>
        </p:nvSpPr>
        <p:spPr>
          <a:xfrm>
            <a:off x="1415709" y="5092244"/>
            <a:ext cx="256937" cy="307777"/>
          </a:xfrm>
          <a:prstGeom prst="rect">
            <a:avLst/>
          </a:prstGeom>
          <a:noFill/>
        </p:spPr>
        <p:txBody>
          <a:bodyPr wrap="square" rtlCol="0">
            <a:spAutoFit/>
          </a:bodyPr>
          <a:lstStyle/>
          <a:p>
            <a:r>
              <a:rPr lang="en-US" sz="800" dirty="0">
                <a:latin typeface="+mj-lt"/>
              </a:rPr>
              <a:t>E</a:t>
            </a:r>
            <a:endParaRPr lang="en-US" sz="600" dirty="0">
              <a:latin typeface="+mj-lt"/>
            </a:endParaRPr>
          </a:p>
          <a:p>
            <a:endParaRPr lang="en-US" sz="600" i="1" dirty="0">
              <a:latin typeface="+mj-lt"/>
            </a:endParaRPr>
          </a:p>
        </p:txBody>
      </p:sp>
      <p:sp>
        <p:nvSpPr>
          <p:cNvPr id="54" name="TextBox 53">
            <a:extLst>
              <a:ext uri="{FF2B5EF4-FFF2-40B4-BE49-F238E27FC236}">
                <a16:creationId xmlns:a16="http://schemas.microsoft.com/office/drawing/2014/main" id="{E7D6B123-F5A7-F647-99B1-E37F33334593}"/>
              </a:ext>
            </a:extLst>
          </p:cNvPr>
          <p:cNvSpPr txBox="1"/>
          <p:nvPr/>
        </p:nvSpPr>
        <p:spPr>
          <a:xfrm>
            <a:off x="1999982" y="5095144"/>
            <a:ext cx="256937" cy="307777"/>
          </a:xfrm>
          <a:prstGeom prst="rect">
            <a:avLst/>
          </a:prstGeom>
          <a:noFill/>
        </p:spPr>
        <p:txBody>
          <a:bodyPr wrap="square" rtlCol="0">
            <a:spAutoFit/>
          </a:bodyPr>
          <a:lstStyle/>
          <a:p>
            <a:r>
              <a:rPr lang="en-US" sz="800" dirty="0">
                <a:latin typeface="+mj-lt"/>
              </a:rPr>
              <a:t>M</a:t>
            </a:r>
            <a:endParaRPr lang="en-US" sz="600" dirty="0">
              <a:latin typeface="+mj-lt"/>
            </a:endParaRPr>
          </a:p>
          <a:p>
            <a:endParaRPr lang="en-US" sz="600" i="1" dirty="0">
              <a:latin typeface="+mj-lt"/>
            </a:endParaRPr>
          </a:p>
        </p:txBody>
      </p:sp>
      <p:sp>
        <p:nvSpPr>
          <p:cNvPr id="55" name="TextBox 54">
            <a:extLst>
              <a:ext uri="{FF2B5EF4-FFF2-40B4-BE49-F238E27FC236}">
                <a16:creationId xmlns:a16="http://schemas.microsoft.com/office/drawing/2014/main" id="{B597DBA9-6E00-0044-A730-0EDC81A93823}"/>
              </a:ext>
            </a:extLst>
          </p:cNvPr>
          <p:cNvSpPr txBox="1"/>
          <p:nvPr/>
        </p:nvSpPr>
        <p:spPr>
          <a:xfrm>
            <a:off x="1985700" y="5467486"/>
            <a:ext cx="256937" cy="307777"/>
          </a:xfrm>
          <a:prstGeom prst="rect">
            <a:avLst/>
          </a:prstGeom>
          <a:noFill/>
        </p:spPr>
        <p:txBody>
          <a:bodyPr wrap="square" rtlCol="0">
            <a:spAutoFit/>
          </a:bodyPr>
          <a:lstStyle/>
          <a:p>
            <a:r>
              <a:rPr lang="en-US" sz="800" dirty="0">
                <a:latin typeface="+mj-lt"/>
              </a:rPr>
              <a:t>K</a:t>
            </a:r>
            <a:endParaRPr lang="en-US" sz="600" dirty="0">
              <a:latin typeface="+mj-lt"/>
            </a:endParaRPr>
          </a:p>
          <a:p>
            <a:endParaRPr lang="en-US" sz="600" i="1" dirty="0">
              <a:latin typeface="+mj-lt"/>
            </a:endParaRPr>
          </a:p>
        </p:txBody>
      </p:sp>
      <p:sp>
        <p:nvSpPr>
          <p:cNvPr id="56" name="TextBox 55">
            <a:extLst>
              <a:ext uri="{FF2B5EF4-FFF2-40B4-BE49-F238E27FC236}">
                <a16:creationId xmlns:a16="http://schemas.microsoft.com/office/drawing/2014/main" id="{F87946BA-379A-9548-869C-22751FF22ADC}"/>
              </a:ext>
            </a:extLst>
          </p:cNvPr>
          <p:cNvSpPr txBox="1"/>
          <p:nvPr/>
        </p:nvSpPr>
        <p:spPr>
          <a:xfrm>
            <a:off x="2001106" y="5259985"/>
            <a:ext cx="256937" cy="307777"/>
          </a:xfrm>
          <a:prstGeom prst="rect">
            <a:avLst/>
          </a:prstGeom>
          <a:noFill/>
        </p:spPr>
        <p:txBody>
          <a:bodyPr wrap="square" rtlCol="0">
            <a:spAutoFit/>
          </a:bodyPr>
          <a:lstStyle/>
          <a:p>
            <a:r>
              <a:rPr lang="en-US" sz="800" dirty="0">
                <a:latin typeface="+mj-lt"/>
              </a:rPr>
              <a:t>O</a:t>
            </a:r>
            <a:endParaRPr lang="en-US" sz="600" dirty="0">
              <a:latin typeface="+mj-lt"/>
            </a:endParaRPr>
          </a:p>
          <a:p>
            <a:endParaRPr lang="en-US" sz="600" i="1" dirty="0">
              <a:latin typeface="+mj-lt"/>
            </a:endParaRPr>
          </a:p>
        </p:txBody>
      </p:sp>
      <p:sp>
        <p:nvSpPr>
          <p:cNvPr id="57" name="TextBox 56">
            <a:extLst>
              <a:ext uri="{FF2B5EF4-FFF2-40B4-BE49-F238E27FC236}">
                <a16:creationId xmlns:a16="http://schemas.microsoft.com/office/drawing/2014/main" id="{8DD6004E-9C34-5D4A-8D61-5577DD86356D}"/>
              </a:ext>
            </a:extLst>
          </p:cNvPr>
          <p:cNvSpPr txBox="1"/>
          <p:nvPr/>
        </p:nvSpPr>
        <p:spPr>
          <a:xfrm>
            <a:off x="1993403" y="5653729"/>
            <a:ext cx="256937" cy="307777"/>
          </a:xfrm>
          <a:prstGeom prst="rect">
            <a:avLst/>
          </a:prstGeom>
          <a:noFill/>
        </p:spPr>
        <p:txBody>
          <a:bodyPr wrap="square" rtlCol="0">
            <a:spAutoFit/>
          </a:bodyPr>
          <a:lstStyle/>
          <a:p>
            <a:r>
              <a:rPr lang="en-US" sz="800" dirty="0">
                <a:latin typeface="+mj-lt"/>
              </a:rPr>
              <a:t>E</a:t>
            </a:r>
            <a:endParaRPr lang="en-US" sz="600" dirty="0">
              <a:latin typeface="+mj-lt"/>
            </a:endParaRPr>
          </a:p>
          <a:p>
            <a:endParaRPr lang="en-US" sz="600" i="1" dirty="0">
              <a:latin typeface="+mj-lt"/>
            </a:endParaRPr>
          </a:p>
        </p:txBody>
      </p:sp>
      <p:sp>
        <p:nvSpPr>
          <p:cNvPr id="58" name="TextBox 57">
            <a:extLst>
              <a:ext uri="{FF2B5EF4-FFF2-40B4-BE49-F238E27FC236}">
                <a16:creationId xmlns:a16="http://schemas.microsoft.com/office/drawing/2014/main" id="{3EE85B59-F279-C94F-A70A-98231D2F92F3}"/>
              </a:ext>
            </a:extLst>
          </p:cNvPr>
          <p:cNvSpPr txBox="1"/>
          <p:nvPr/>
        </p:nvSpPr>
        <p:spPr>
          <a:xfrm>
            <a:off x="2000487" y="5847954"/>
            <a:ext cx="256937" cy="307777"/>
          </a:xfrm>
          <a:prstGeom prst="rect">
            <a:avLst/>
          </a:prstGeom>
          <a:noFill/>
        </p:spPr>
        <p:txBody>
          <a:bodyPr wrap="square" rtlCol="0">
            <a:spAutoFit/>
          </a:bodyPr>
          <a:lstStyle/>
          <a:p>
            <a:r>
              <a:rPr lang="en-US" sz="800" dirty="0">
                <a:latin typeface="+mj-lt"/>
              </a:rPr>
              <a:t>A</a:t>
            </a:r>
            <a:endParaRPr lang="en-US" sz="600" dirty="0">
              <a:latin typeface="+mj-lt"/>
            </a:endParaRPr>
          </a:p>
          <a:p>
            <a:endParaRPr lang="en-US" sz="600" i="1" dirty="0">
              <a:latin typeface="+mj-lt"/>
            </a:endParaRPr>
          </a:p>
        </p:txBody>
      </p:sp>
      <p:sp>
        <p:nvSpPr>
          <p:cNvPr id="59" name="TextBox 58">
            <a:extLst>
              <a:ext uri="{FF2B5EF4-FFF2-40B4-BE49-F238E27FC236}">
                <a16:creationId xmlns:a16="http://schemas.microsoft.com/office/drawing/2014/main" id="{FC442A6B-E208-AB43-97BF-C984B9233969}"/>
              </a:ext>
            </a:extLst>
          </p:cNvPr>
          <p:cNvSpPr txBox="1"/>
          <p:nvPr/>
        </p:nvSpPr>
        <p:spPr>
          <a:xfrm>
            <a:off x="2007571" y="6031073"/>
            <a:ext cx="256937" cy="307777"/>
          </a:xfrm>
          <a:prstGeom prst="rect">
            <a:avLst/>
          </a:prstGeom>
          <a:noFill/>
        </p:spPr>
        <p:txBody>
          <a:bodyPr wrap="square" rtlCol="0">
            <a:spAutoFit/>
          </a:bodyPr>
          <a:lstStyle/>
          <a:p>
            <a:r>
              <a:rPr lang="en-US" sz="800" dirty="0">
                <a:latin typeface="+mj-lt"/>
              </a:rPr>
              <a:t>L</a:t>
            </a:r>
            <a:endParaRPr lang="en-US" sz="600" dirty="0">
              <a:latin typeface="+mj-lt"/>
            </a:endParaRPr>
          </a:p>
          <a:p>
            <a:endParaRPr lang="en-US" sz="600" i="1" dirty="0">
              <a:latin typeface="+mj-lt"/>
            </a:endParaRPr>
          </a:p>
        </p:txBody>
      </p:sp>
      <p:sp>
        <p:nvSpPr>
          <p:cNvPr id="60" name="TextBox 59">
            <a:extLst>
              <a:ext uri="{FF2B5EF4-FFF2-40B4-BE49-F238E27FC236}">
                <a16:creationId xmlns:a16="http://schemas.microsoft.com/office/drawing/2014/main" id="{5F2A707B-47F1-E041-AC4E-2CBB246F4C1F}"/>
              </a:ext>
            </a:extLst>
          </p:cNvPr>
          <p:cNvSpPr txBox="1"/>
          <p:nvPr/>
        </p:nvSpPr>
        <p:spPr>
          <a:xfrm>
            <a:off x="2007570" y="6223613"/>
            <a:ext cx="256937" cy="307777"/>
          </a:xfrm>
          <a:prstGeom prst="rect">
            <a:avLst/>
          </a:prstGeom>
          <a:noFill/>
        </p:spPr>
        <p:txBody>
          <a:bodyPr wrap="square" rtlCol="0">
            <a:spAutoFit/>
          </a:bodyPr>
          <a:lstStyle/>
          <a:p>
            <a:r>
              <a:rPr lang="en-US" sz="800" dirty="0">
                <a:latin typeface="+mj-lt"/>
              </a:rPr>
              <a:t>A</a:t>
            </a:r>
            <a:endParaRPr lang="en-US" sz="600" dirty="0">
              <a:latin typeface="+mj-lt"/>
            </a:endParaRPr>
          </a:p>
          <a:p>
            <a:endParaRPr lang="en-US" sz="600" i="1" dirty="0">
              <a:latin typeface="+mj-lt"/>
            </a:endParaRPr>
          </a:p>
        </p:txBody>
      </p:sp>
      <p:sp>
        <p:nvSpPr>
          <p:cNvPr id="61" name="TextBox 60">
            <a:extLst>
              <a:ext uri="{FF2B5EF4-FFF2-40B4-BE49-F238E27FC236}">
                <a16:creationId xmlns:a16="http://schemas.microsoft.com/office/drawing/2014/main" id="{874CF0D0-C71F-7D44-AEB4-6F70F66CBAC0}"/>
              </a:ext>
            </a:extLst>
          </p:cNvPr>
          <p:cNvSpPr txBox="1"/>
          <p:nvPr/>
        </p:nvSpPr>
        <p:spPr>
          <a:xfrm>
            <a:off x="2007026" y="6411634"/>
            <a:ext cx="256937" cy="307777"/>
          </a:xfrm>
          <a:prstGeom prst="rect">
            <a:avLst/>
          </a:prstGeom>
          <a:noFill/>
        </p:spPr>
        <p:txBody>
          <a:bodyPr wrap="square" rtlCol="0">
            <a:spAutoFit/>
          </a:bodyPr>
          <a:lstStyle/>
          <a:p>
            <a:r>
              <a:rPr lang="en-US" sz="800" dirty="0">
                <a:latin typeface="+mj-lt"/>
              </a:rPr>
              <a:t>R</a:t>
            </a:r>
            <a:endParaRPr lang="en-US" sz="600" dirty="0">
              <a:latin typeface="+mj-lt"/>
            </a:endParaRPr>
          </a:p>
          <a:p>
            <a:endParaRPr lang="en-US" sz="600" i="1" dirty="0">
              <a:latin typeface="+mj-lt"/>
            </a:endParaRPr>
          </a:p>
        </p:txBody>
      </p:sp>
      <p:sp>
        <p:nvSpPr>
          <p:cNvPr id="62" name="TextBox 61">
            <a:extLst>
              <a:ext uri="{FF2B5EF4-FFF2-40B4-BE49-F238E27FC236}">
                <a16:creationId xmlns:a16="http://schemas.microsoft.com/office/drawing/2014/main" id="{893BAEDB-4E76-4A41-B355-50F975515917}"/>
              </a:ext>
            </a:extLst>
          </p:cNvPr>
          <p:cNvSpPr txBox="1"/>
          <p:nvPr/>
        </p:nvSpPr>
        <p:spPr>
          <a:xfrm>
            <a:off x="2007025" y="6599655"/>
            <a:ext cx="256937" cy="307777"/>
          </a:xfrm>
          <a:prstGeom prst="rect">
            <a:avLst/>
          </a:prstGeom>
          <a:noFill/>
        </p:spPr>
        <p:txBody>
          <a:bodyPr wrap="square" rtlCol="0">
            <a:spAutoFit/>
          </a:bodyPr>
          <a:lstStyle/>
          <a:p>
            <a:r>
              <a:rPr lang="en-US" sz="800" dirty="0">
                <a:latin typeface="+mj-lt"/>
              </a:rPr>
              <a:t>M</a:t>
            </a:r>
            <a:endParaRPr lang="en-US" sz="600" dirty="0">
              <a:latin typeface="+mj-lt"/>
            </a:endParaRPr>
          </a:p>
          <a:p>
            <a:endParaRPr lang="en-US" sz="600" i="1" dirty="0">
              <a:latin typeface="+mj-lt"/>
            </a:endParaRPr>
          </a:p>
        </p:txBody>
      </p:sp>
      <p:sp>
        <p:nvSpPr>
          <p:cNvPr id="63" name="TextBox 62">
            <a:extLst>
              <a:ext uri="{FF2B5EF4-FFF2-40B4-BE49-F238E27FC236}">
                <a16:creationId xmlns:a16="http://schemas.microsoft.com/office/drawing/2014/main" id="{8651279A-EA1A-784F-90D8-EDCADD5C853A}"/>
              </a:ext>
            </a:extLst>
          </p:cNvPr>
          <p:cNvSpPr txBox="1"/>
          <p:nvPr/>
        </p:nvSpPr>
        <p:spPr>
          <a:xfrm>
            <a:off x="1813518" y="6975314"/>
            <a:ext cx="1434677" cy="215444"/>
          </a:xfrm>
          <a:prstGeom prst="rect">
            <a:avLst/>
          </a:prstGeom>
          <a:noFill/>
        </p:spPr>
        <p:txBody>
          <a:bodyPr wrap="square" rtlCol="0">
            <a:spAutoFit/>
          </a:bodyPr>
          <a:lstStyle/>
          <a:p>
            <a:r>
              <a:rPr lang="en-US" sz="800" dirty="0">
                <a:latin typeface="+mj-lt"/>
              </a:rPr>
              <a:t>L      A     D       D       E      R </a:t>
            </a:r>
          </a:p>
        </p:txBody>
      </p:sp>
      <p:sp>
        <p:nvSpPr>
          <p:cNvPr id="64" name="TextBox 63">
            <a:extLst>
              <a:ext uri="{FF2B5EF4-FFF2-40B4-BE49-F238E27FC236}">
                <a16:creationId xmlns:a16="http://schemas.microsoft.com/office/drawing/2014/main" id="{529FCD70-AC2A-E943-914D-F5F123A80D70}"/>
              </a:ext>
            </a:extLst>
          </p:cNvPr>
          <p:cNvSpPr txBox="1"/>
          <p:nvPr/>
        </p:nvSpPr>
        <p:spPr>
          <a:xfrm>
            <a:off x="1835016" y="5844830"/>
            <a:ext cx="1434677" cy="215444"/>
          </a:xfrm>
          <a:prstGeom prst="rect">
            <a:avLst/>
          </a:prstGeom>
          <a:noFill/>
        </p:spPr>
        <p:txBody>
          <a:bodyPr wrap="square" rtlCol="0">
            <a:spAutoFit/>
          </a:bodyPr>
          <a:lstStyle/>
          <a:p>
            <a:r>
              <a:rPr lang="en-US" sz="800" dirty="0">
                <a:latin typeface="+mj-lt"/>
              </a:rPr>
              <a:t>W           T       E         R     </a:t>
            </a:r>
          </a:p>
        </p:txBody>
      </p:sp>
      <p:sp>
        <p:nvSpPr>
          <p:cNvPr id="65" name="TextBox 64">
            <a:extLst>
              <a:ext uri="{FF2B5EF4-FFF2-40B4-BE49-F238E27FC236}">
                <a16:creationId xmlns:a16="http://schemas.microsoft.com/office/drawing/2014/main" id="{FDE40FE2-F569-D048-BB26-CC32C37B724F}"/>
              </a:ext>
            </a:extLst>
          </p:cNvPr>
          <p:cNvSpPr txBox="1"/>
          <p:nvPr/>
        </p:nvSpPr>
        <p:spPr>
          <a:xfrm>
            <a:off x="3177771" y="4539054"/>
            <a:ext cx="256937" cy="307777"/>
          </a:xfrm>
          <a:prstGeom prst="rect">
            <a:avLst/>
          </a:prstGeom>
          <a:noFill/>
        </p:spPr>
        <p:txBody>
          <a:bodyPr wrap="square" rtlCol="0">
            <a:spAutoFit/>
          </a:bodyPr>
          <a:lstStyle/>
          <a:p>
            <a:r>
              <a:rPr lang="en-US" sz="800" dirty="0">
                <a:latin typeface="+mj-lt"/>
              </a:rPr>
              <a:t>B</a:t>
            </a:r>
            <a:endParaRPr lang="en-US" sz="600" dirty="0">
              <a:latin typeface="+mj-lt"/>
            </a:endParaRPr>
          </a:p>
          <a:p>
            <a:endParaRPr lang="en-US" sz="600" i="1" dirty="0">
              <a:latin typeface="+mj-lt"/>
            </a:endParaRPr>
          </a:p>
        </p:txBody>
      </p:sp>
      <p:sp>
        <p:nvSpPr>
          <p:cNvPr id="66" name="TextBox 65">
            <a:extLst>
              <a:ext uri="{FF2B5EF4-FFF2-40B4-BE49-F238E27FC236}">
                <a16:creationId xmlns:a16="http://schemas.microsoft.com/office/drawing/2014/main" id="{240FADA3-03AD-7B41-8959-100E21D80A4C}"/>
              </a:ext>
            </a:extLst>
          </p:cNvPr>
          <p:cNvSpPr txBox="1"/>
          <p:nvPr/>
        </p:nvSpPr>
        <p:spPr>
          <a:xfrm>
            <a:off x="3182316" y="4709039"/>
            <a:ext cx="256937" cy="307777"/>
          </a:xfrm>
          <a:prstGeom prst="rect">
            <a:avLst/>
          </a:prstGeom>
          <a:noFill/>
        </p:spPr>
        <p:txBody>
          <a:bodyPr wrap="square" rtlCol="0">
            <a:spAutoFit/>
          </a:bodyPr>
          <a:lstStyle/>
          <a:p>
            <a:r>
              <a:rPr lang="en-US" sz="800" dirty="0">
                <a:latin typeface="+mj-lt"/>
              </a:rPr>
              <a:t>A</a:t>
            </a:r>
            <a:endParaRPr lang="en-US" sz="600" dirty="0">
              <a:latin typeface="+mj-lt"/>
            </a:endParaRPr>
          </a:p>
          <a:p>
            <a:endParaRPr lang="en-US" sz="600" i="1" dirty="0">
              <a:latin typeface="+mj-lt"/>
            </a:endParaRPr>
          </a:p>
        </p:txBody>
      </p:sp>
      <p:sp>
        <p:nvSpPr>
          <p:cNvPr id="67" name="TextBox 66">
            <a:extLst>
              <a:ext uri="{FF2B5EF4-FFF2-40B4-BE49-F238E27FC236}">
                <a16:creationId xmlns:a16="http://schemas.microsoft.com/office/drawing/2014/main" id="{17146608-4ECC-9242-918E-00C68381A88D}"/>
              </a:ext>
            </a:extLst>
          </p:cNvPr>
          <p:cNvSpPr txBox="1"/>
          <p:nvPr/>
        </p:nvSpPr>
        <p:spPr>
          <a:xfrm>
            <a:off x="3177770" y="5082413"/>
            <a:ext cx="256937" cy="307777"/>
          </a:xfrm>
          <a:prstGeom prst="rect">
            <a:avLst/>
          </a:prstGeom>
          <a:noFill/>
        </p:spPr>
        <p:txBody>
          <a:bodyPr wrap="square" rtlCol="0">
            <a:spAutoFit/>
          </a:bodyPr>
          <a:lstStyle/>
          <a:p>
            <a:r>
              <a:rPr lang="en-US" sz="800" dirty="0">
                <a:latin typeface="+mj-lt"/>
              </a:rPr>
              <a:t>T</a:t>
            </a:r>
            <a:endParaRPr lang="en-US" sz="600" dirty="0">
              <a:latin typeface="+mj-lt"/>
            </a:endParaRPr>
          </a:p>
          <a:p>
            <a:endParaRPr lang="en-US" sz="600" i="1" dirty="0">
              <a:latin typeface="+mj-lt"/>
            </a:endParaRPr>
          </a:p>
        </p:txBody>
      </p:sp>
      <p:sp>
        <p:nvSpPr>
          <p:cNvPr id="68" name="TextBox 67">
            <a:extLst>
              <a:ext uri="{FF2B5EF4-FFF2-40B4-BE49-F238E27FC236}">
                <a16:creationId xmlns:a16="http://schemas.microsoft.com/office/drawing/2014/main" id="{A6ABE15F-81C5-0841-AD60-C2512E759218}"/>
              </a:ext>
            </a:extLst>
          </p:cNvPr>
          <p:cNvSpPr txBox="1"/>
          <p:nvPr/>
        </p:nvSpPr>
        <p:spPr>
          <a:xfrm>
            <a:off x="3185670" y="5473034"/>
            <a:ext cx="256937" cy="307777"/>
          </a:xfrm>
          <a:prstGeom prst="rect">
            <a:avLst/>
          </a:prstGeom>
          <a:noFill/>
        </p:spPr>
        <p:txBody>
          <a:bodyPr wrap="square" rtlCol="0">
            <a:spAutoFit/>
          </a:bodyPr>
          <a:lstStyle/>
          <a:p>
            <a:r>
              <a:rPr lang="en-US" sz="800" dirty="0">
                <a:latin typeface="+mj-lt"/>
              </a:rPr>
              <a:t>R</a:t>
            </a:r>
            <a:endParaRPr lang="en-US" sz="600" dirty="0">
              <a:latin typeface="+mj-lt"/>
            </a:endParaRPr>
          </a:p>
          <a:p>
            <a:endParaRPr lang="en-US" sz="600" i="1" dirty="0">
              <a:latin typeface="+mj-lt"/>
            </a:endParaRPr>
          </a:p>
        </p:txBody>
      </p:sp>
      <p:sp>
        <p:nvSpPr>
          <p:cNvPr id="69" name="TextBox 68">
            <a:extLst>
              <a:ext uri="{FF2B5EF4-FFF2-40B4-BE49-F238E27FC236}">
                <a16:creationId xmlns:a16="http://schemas.microsoft.com/office/drawing/2014/main" id="{BED06FB6-A830-A944-9734-744FBA02D3A6}"/>
              </a:ext>
            </a:extLst>
          </p:cNvPr>
          <p:cNvSpPr txBox="1"/>
          <p:nvPr/>
        </p:nvSpPr>
        <p:spPr>
          <a:xfrm>
            <a:off x="3183329" y="5645538"/>
            <a:ext cx="256937" cy="307777"/>
          </a:xfrm>
          <a:prstGeom prst="rect">
            <a:avLst/>
          </a:prstGeom>
          <a:noFill/>
        </p:spPr>
        <p:txBody>
          <a:bodyPr wrap="square" rtlCol="0">
            <a:spAutoFit/>
          </a:bodyPr>
          <a:lstStyle/>
          <a:p>
            <a:r>
              <a:rPr lang="en-US" sz="800" dirty="0">
                <a:latin typeface="+mj-lt"/>
              </a:rPr>
              <a:t>Y</a:t>
            </a:r>
            <a:endParaRPr lang="en-US" sz="600" dirty="0">
              <a:latin typeface="+mj-lt"/>
            </a:endParaRPr>
          </a:p>
          <a:p>
            <a:endParaRPr lang="en-US" sz="600" i="1" dirty="0">
              <a:latin typeface="+mj-lt"/>
            </a:endParaRPr>
          </a:p>
        </p:txBody>
      </p:sp>
      <p:sp>
        <p:nvSpPr>
          <p:cNvPr id="70" name="TextBox 69">
            <a:extLst>
              <a:ext uri="{FF2B5EF4-FFF2-40B4-BE49-F238E27FC236}">
                <a16:creationId xmlns:a16="http://schemas.microsoft.com/office/drawing/2014/main" id="{D1211EB9-DB6F-2D4E-B0E1-D0B23CABEB34}"/>
              </a:ext>
            </a:extLst>
          </p:cNvPr>
          <p:cNvSpPr txBox="1"/>
          <p:nvPr/>
        </p:nvSpPr>
        <p:spPr>
          <a:xfrm>
            <a:off x="1038751" y="6405582"/>
            <a:ext cx="1994101" cy="215444"/>
          </a:xfrm>
          <a:prstGeom prst="rect">
            <a:avLst/>
          </a:prstGeom>
          <a:noFill/>
        </p:spPr>
        <p:txBody>
          <a:bodyPr wrap="square" rtlCol="0">
            <a:spAutoFit/>
          </a:bodyPr>
          <a:lstStyle/>
          <a:p>
            <a:r>
              <a:rPr lang="en-US" sz="800" dirty="0">
                <a:latin typeface="+mj-lt"/>
              </a:rPr>
              <a:t>F     I        R       E       D              I        L       L       S</a:t>
            </a:r>
          </a:p>
        </p:txBody>
      </p:sp>
      <p:sp>
        <p:nvSpPr>
          <p:cNvPr id="72" name="TextBox 71">
            <a:extLst>
              <a:ext uri="{FF2B5EF4-FFF2-40B4-BE49-F238E27FC236}">
                <a16:creationId xmlns:a16="http://schemas.microsoft.com/office/drawing/2014/main" id="{98C9A856-A4A4-0040-B411-89FCB36F012D}"/>
              </a:ext>
            </a:extLst>
          </p:cNvPr>
          <p:cNvSpPr txBox="1"/>
          <p:nvPr/>
        </p:nvSpPr>
        <p:spPr>
          <a:xfrm>
            <a:off x="1647929" y="7353972"/>
            <a:ext cx="1198986" cy="215444"/>
          </a:xfrm>
          <a:prstGeom prst="rect">
            <a:avLst/>
          </a:prstGeom>
          <a:noFill/>
        </p:spPr>
        <p:txBody>
          <a:bodyPr wrap="square" rtlCol="0">
            <a:spAutoFit/>
          </a:bodyPr>
          <a:lstStyle/>
          <a:p>
            <a:r>
              <a:rPr lang="en-US" sz="800" dirty="0">
                <a:latin typeface="+mj-lt"/>
              </a:rPr>
              <a:t>S     N      I       T       C      H</a:t>
            </a:r>
          </a:p>
        </p:txBody>
      </p:sp>
      <p:sp>
        <p:nvSpPr>
          <p:cNvPr id="73" name="TextBox 72">
            <a:extLst>
              <a:ext uri="{FF2B5EF4-FFF2-40B4-BE49-F238E27FC236}">
                <a16:creationId xmlns:a16="http://schemas.microsoft.com/office/drawing/2014/main" id="{4D3E2C00-DDB7-C543-BA9D-7E106DFC0B05}"/>
              </a:ext>
            </a:extLst>
          </p:cNvPr>
          <p:cNvSpPr txBox="1"/>
          <p:nvPr/>
        </p:nvSpPr>
        <p:spPr>
          <a:xfrm>
            <a:off x="2581054" y="6235561"/>
            <a:ext cx="256937" cy="307777"/>
          </a:xfrm>
          <a:prstGeom prst="rect">
            <a:avLst/>
          </a:prstGeom>
          <a:noFill/>
        </p:spPr>
        <p:txBody>
          <a:bodyPr wrap="square" rtlCol="0">
            <a:spAutoFit/>
          </a:bodyPr>
          <a:lstStyle/>
          <a:p>
            <a:r>
              <a:rPr lang="en-US" sz="800" dirty="0">
                <a:latin typeface="+mj-lt"/>
              </a:rPr>
              <a:t>C</a:t>
            </a:r>
            <a:endParaRPr lang="en-US" sz="600" dirty="0">
              <a:latin typeface="+mj-lt"/>
            </a:endParaRPr>
          </a:p>
          <a:p>
            <a:endParaRPr lang="en-US" sz="600" i="1" dirty="0">
              <a:latin typeface="+mj-lt"/>
            </a:endParaRPr>
          </a:p>
        </p:txBody>
      </p:sp>
      <p:sp>
        <p:nvSpPr>
          <p:cNvPr id="74" name="TextBox 73">
            <a:extLst>
              <a:ext uri="{FF2B5EF4-FFF2-40B4-BE49-F238E27FC236}">
                <a16:creationId xmlns:a16="http://schemas.microsoft.com/office/drawing/2014/main" id="{0657D50B-57DF-6049-9013-1DC6F62BD653}"/>
              </a:ext>
            </a:extLst>
          </p:cNvPr>
          <p:cNvSpPr txBox="1"/>
          <p:nvPr/>
        </p:nvSpPr>
        <p:spPr>
          <a:xfrm>
            <a:off x="2588013" y="6592050"/>
            <a:ext cx="256937" cy="307777"/>
          </a:xfrm>
          <a:prstGeom prst="rect">
            <a:avLst/>
          </a:prstGeom>
          <a:noFill/>
        </p:spPr>
        <p:txBody>
          <a:bodyPr wrap="square" rtlCol="0">
            <a:spAutoFit/>
          </a:bodyPr>
          <a:lstStyle/>
          <a:p>
            <a:r>
              <a:rPr lang="en-US" sz="800" dirty="0">
                <a:latin typeface="+mj-lt"/>
              </a:rPr>
              <a:t>O</a:t>
            </a:r>
            <a:endParaRPr lang="en-US" sz="600" dirty="0">
              <a:latin typeface="+mj-lt"/>
            </a:endParaRPr>
          </a:p>
          <a:p>
            <a:endParaRPr lang="en-US" sz="600" i="1" dirty="0">
              <a:latin typeface="+mj-lt"/>
            </a:endParaRPr>
          </a:p>
        </p:txBody>
      </p:sp>
      <p:sp>
        <p:nvSpPr>
          <p:cNvPr id="75" name="TextBox 74">
            <a:extLst>
              <a:ext uri="{FF2B5EF4-FFF2-40B4-BE49-F238E27FC236}">
                <a16:creationId xmlns:a16="http://schemas.microsoft.com/office/drawing/2014/main" id="{901AFDD5-97FC-E04A-BC34-69C4B3570D14}"/>
              </a:ext>
            </a:extLst>
          </p:cNvPr>
          <p:cNvSpPr txBox="1"/>
          <p:nvPr/>
        </p:nvSpPr>
        <p:spPr>
          <a:xfrm>
            <a:off x="2592798" y="6774707"/>
            <a:ext cx="256937" cy="307777"/>
          </a:xfrm>
          <a:prstGeom prst="rect">
            <a:avLst/>
          </a:prstGeom>
          <a:noFill/>
        </p:spPr>
        <p:txBody>
          <a:bodyPr wrap="square" rtlCol="0">
            <a:spAutoFit/>
          </a:bodyPr>
          <a:lstStyle/>
          <a:p>
            <a:r>
              <a:rPr lang="en-US" sz="800" dirty="0">
                <a:latin typeface="+mj-lt"/>
              </a:rPr>
              <a:t>S</a:t>
            </a:r>
            <a:endParaRPr lang="en-US" sz="600" dirty="0">
              <a:latin typeface="+mj-lt"/>
            </a:endParaRPr>
          </a:p>
          <a:p>
            <a:endParaRPr lang="en-US" sz="600" i="1" dirty="0">
              <a:latin typeface="+mj-lt"/>
            </a:endParaRPr>
          </a:p>
        </p:txBody>
      </p:sp>
      <p:sp>
        <p:nvSpPr>
          <p:cNvPr id="76" name="TextBox 75">
            <a:extLst>
              <a:ext uri="{FF2B5EF4-FFF2-40B4-BE49-F238E27FC236}">
                <a16:creationId xmlns:a16="http://schemas.microsoft.com/office/drawing/2014/main" id="{179BC4F6-8EC5-214A-BB26-270A5550F899}"/>
              </a:ext>
            </a:extLst>
          </p:cNvPr>
          <p:cNvSpPr txBox="1"/>
          <p:nvPr/>
        </p:nvSpPr>
        <p:spPr>
          <a:xfrm>
            <a:off x="1401877" y="6223612"/>
            <a:ext cx="256937" cy="307777"/>
          </a:xfrm>
          <a:prstGeom prst="rect">
            <a:avLst/>
          </a:prstGeom>
          <a:noFill/>
        </p:spPr>
        <p:txBody>
          <a:bodyPr wrap="square" rtlCol="0">
            <a:spAutoFit/>
          </a:bodyPr>
          <a:lstStyle/>
          <a:p>
            <a:r>
              <a:rPr lang="en-US" sz="800" dirty="0">
                <a:latin typeface="+mj-lt"/>
              </a:rPr>
              <a:t>C</a:t>
            </a:r>
            <a:endParaRPr lang="en-US" sz="600" dirty="0">
              <a:latin typeface="+mj-lt"/>
            </a:endParaRPr>
          </a:p>
          <a:p>
            <a:endParaRPr lang="en-US" sz="600" i="1" dirty="0">
              <a:latin typeface="+mj-lt"/>
            </a:endParaRPr>
          </a:p>
        </p:txBody>
      </p:sp>
      <p:sp>
        <p:nvSpPr>
          <p:cNvPr id="77" name="TextBox 76">
            <a:extLst>
              <a:ext uri="{FF2B5EF4-FFF2-40B4-BE49-F238E27FC236}">
                <a16:creationId xmlns:a16="http://schemas.microsoft.com/office/drawing/2014/main" id="{BADE98E7-8DC1-2C49-BCE7-DC8C31AA68BE}"/>
              </a:ext>
            </a:extLst>
          </p:cNvPr>
          <p:cNvSpPr txBox="1"/>
          <p:nvPr/>
        </p:nvSpPr>
        <p:spPr>
          <a:xfrm>
            <a:off x="1409095" y="6599655"/>
            <a:ext cx="256937" cy="307777"/>
          </a:xfrm>
          <a:prstGeom prst="rect">
            <a:avLst/>
          </a:prstGeom>
          <a:noFill/>
        </p:spPr>
        <p:txBody>
          <a:bodyPr wrap="square" rtlCol="0">
            <a:spAutoFit/>
          </a:bodyPr>
          <a:lstStyle/>
          <a:p>
            <a:r>
              <a:rPr lang="en-US" sz="800" dirty="0">
                <a:latin typeface="+mj-lt"/>
              </a:rPr>
              <a:t>A</a:t>
            </a:r>
            <a:endParaRPr lang="en-US" sz="600" dirty="0">
              <a:latin typeface="+mj-lt"/>
            </a:endParaRPr>
          </a:p>
          <a:p>
            <a:endParaRPr lang="en-US" sz="600" i="1" dirty="0">
              <a:latin typeface="+mj-lt"/>
            </a:endParaRPr>
          </a:p>
        </p:txBody>
      </p:sp>
      <p:sp>
        <p:nvSpPr>
          <p:cNvPr id="78" name="TextBox 77">
            <a:extLst>
              <a:ext uri="{FF2B5EF4-FFF2-40B4-BE49-F238E27FC236}">
                <a16:creationId xmlns:a16="http://schemas.microsoft.com/office/drawing/2014/main" id="{36B541BE-3F4F-3A49-88E4-FD69BCE051D9}"/>
              </a:ext>
            </a:extLst>
          </p:cNvPr>
          <p:cNvSpPr txBox="1"/>
          <p:nvPr/>
        </p:nvSpPr>
        <p:spPr>
          <a:xfrm>
            <a:off x="1401048" y="6786799"/>
            <a:ext cx="256937" cy="307777"/>
          </a:xfrm>
          <a:prstGeom prst="rect">
            <a:avLst/>
          </a:prstGeom>
          <a:noFill/>
        </p:spPr>
        <p:txBody>
          <a:bodyPr wrap="square" rtlCol="0">
            <a:spAutoFit/>
          </a:bodyPr>
          <a:lstStyle/>
          <a:p>
            <a:r>
              <a:rPr lang="en-US" sz="800" dirty="0">
                <a:latin typeface="+mj-lt"/>
              </a:rPr>
              <a:t>W</a:t>
            </a:r>
            <a:endParaRPr lang="en-US" sz="600" dirty="0">
              <a:latin typeface="+mj-lt"/>
            </a:endParaRPr>
          </a:p>
          <a:p>
            <a:endParaRPr lang="en-US" sz="600" i="1" dirty="0">
              <a:latin typeface="+mj-lt"/>
            </a:endParaRPr>
          </a:p>
        </p:txBody>
      </p:sp>
      <p:sp>
        <p:nvSpPr>
          <p:cNvPr id="79" name="TextBox 78">
            <a:extLst>
              <a:ext uri="{FF2B5EF4-FFF2-40B4-BE49-F238E27FC236}">
                <a16:creationId xmlns:a16="http://schemas.microsoft.com/office/drawing/2014/main" id="{1ACCA356-6D3E-1E4E-87CB-98BC1DC91EFC}"/>
              </a:ext>
            </a:extLst>
          </p:cNvPr>
          <p:cNvSpPr txBox="1"/>
          <p:nvPr/>
        </p:nvSpPr>
        <p:spPr>
          <a:xfrm>
            <a:off x="1415708" y="6970589"/>
            <a:ext cx="256937" cy="307777"/>
          </a:xfrm>
          <a:prstGeom prst="rect">
            <a:avLst/>
          </a:prstGeom>
          <a:noFill/>
        </p:spPr>
        <p:txBody>
          <a:bodyPr wrap="square" rtlCol="0">
            <a:spAutoFit/>
          </a:bodyPr>
          <a:lstStyle/>
          <a:p>
            <a:r>
              <a:rPr lang="en-US" sz="800" dirty="0">
                <a:latin typeface="+mj-lt"/>
              </a:rPr>
              <a:t>L</a:t>
            </a:r>
            <a:endParaRPr lang="en-US" sz="600" dirty="0">
              <a:latin typeface="+mj-lt"/>
            </a:endParaRPr>
          </a:p>
          <a:p>
            <a:endParaRPr lang="en-US" sz="600" i="1" dirty="0">
              <a:latin typeface="+mj-lt"/>
            </a:endParaRPr>
          </a:p>
        </p:txBody>
      </p:sp>
      <p:sp>
        <p:nvSpPr>
          <p:cNvPr id="80" name="TextBox 79">
            <a:extLst>
              <a:ext uri="{FF2B5EF4-FFF2-40B4-BE49-F238E27FC236}">
                <a16:creationId xmlns:a16="http://schemas.microsoft.com/office/drawing/2014/main" id="{C9B5B3E0-894F-4D4B-BAA5-DA91F5548350}"/>
              </a:ext>
            </a:extLst>
          </p:cNvPr>
          <p:cNvSpPr txBox="1"/>
          <p:nvPr/>
        </p:nvSpPr>
        <p:spPr>
          <a:xfrm>
            <a:off x="1807893" y="6786799"/>
            <a:ext cx="256937" cy="307777"/>
          </a:xfrm>
          <a:prstGeom prst="rect">
            <a:avLst/>
          </a:prstGeom>
          <a:noFill/>
        </p:spPr>
        <p:txBody>
          <a:bodyPr wrap="square" rtlCol="0">
            <a:spAutoFit/>
          </a:bodyPr>
          <a:lstStyle/>
          <a:p>
            <a:r>
              <a:rPr lang="en-US" sz="800" dirty="0">
                <a:latin typeface="+mj-lt"/>
              </a:rPr>
              <a:t>P</a:t>
            </a:r>
            <a:endParaRPr lang="en-US" sz="600" dirty="0">
              <a:latin typeface="+mj-lt"/>
            </a:endParaRPr>
          </a:p>
          <a:p>
            <a:endParaRPr lang="en-US" sz="600" i="1" dirty="0">
              <a:latin typeface="+mj-lt"/>
            </a:endParaRPr>
          </a:p>
        </p:txBody>
      </p:sp>
      <p:sp>
        <p:nvSpPr>
          <p:cNvPr id="82" name="TextBox 81">
            <a:extLst>
              <a:ext uri="{FF2B5EF4-FFF2-40B4-BE49-F238E27FC236}">
                <a16:creationId xmlns:a16="http://schemas.microsoft.com/office/drawing/2014/main" id="{6CA9DFD0-1F19-D344-9B73-E817E3139AAF}"/>
              </a:ext>
            </a:extLst>
          </p:cNvPr>
          <p:cNvSpPr txBox="1"/>
          <p:nvPr/>
        </p:nvSpPr>
        <p:spPr>
          <a:xfrm>
            <a:off x="1805808" y="7145199"/>
            <a:ext cx="256937" cy="307777"/>
          </a:xfrm>
          <a:prstGeom prst="rect">
            <a:avLst/>
          </a:prstGeom>
          <a:noFill/>
        </p:spPr>
        <p:txBody>
          <a:bodyPr wrap="square" rtlCol="0">
            <a:spAutoFit/>
          </a:bodyPr>
          <a:lstStyle/>
          <a:p>
            <a:r>
              <a:rPr lang="en-US" sz="800" dirty="0">
                <a:latin typeface="+mj-lt"/>
              </a:rPr>
              <a:t>A</a:t>
            </a:r>
            <a:endParaRPr lang="en-US" sz="600" dirty="0">
              <a:latin typeface="+mj-lt"/>
            </a:endParaRPr>
          </a:p>
          <a:p>
            <a:endParaRPr lang="en-US" sz="600" i="1" dirty="0">
              <a:latin typeface="+mj-lt"/>
            </a:endParaRPr>
          </a:p>
        </p:txBody>
      </p:sp>
      <p:cxnSp>
        <p:nvCxnSpPr>
          <p:cNvPr id="84" name="Straight Connector 83">
            <a:extLst>
              <a:ext uri="{FF2B5EF4-FFF2-40B4-BE49-F238E27FC236}">
                <a16:creationId xmlns:a16="http://schemas.microsoft.com/office/drawing/2014/main" id="{07CEE166-B4A4-7D4B-B924-079A1F1B8137}"/>
              </a:ext>
            </a:extLst>
          </p:cNvPr>
          <p:cNvCxnSpPr/>
          <p:nvPr/>
        </p:nvCxnSpPr>
        <p:spPr>
          <a:xfrm>
            <a:off x="3871694" y="4666649"/>
            <a:ext cx="132020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5B8878C-F023-034E-9C4E-6FCD24B19216}"/>
              </a:ext>
            </a:extLst>
          </p:cNvPr>
          <p:cNvCxnSpPr>
            <a:cxnSpLocks/>
          </p:cNvCxnSpPr>
          <p:nvPr/>
        </p:nvCxnSpPr>
        <p:spPr>
          <a:xfrm flipV="1">
            <a:off x="5271553" y="4666649"/>
            <a:ext cx="1057202" cy="48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BF6D978-79E1-5B4F-897B-BAA3FB411043}"/>
              </a:ext>
            </a:extLst>
          </p:cNvPr>
          <p:cNvCxnSpPr>
            <a:cxnSpLocks/>
          </p:cNvCxnSpPr>
          <p:nvPr/>
        </p:nvCxnSpPr>
        <p:spPr>
          <a:xfrm flipV="1">
            <a:off x="4532783" y="5386500"/>
            <a:ext cx="1795972" cy="1372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D6AB04B-4193-604A-8FD7-6F2B2C8FF8CA}"/>
              </a:ext>
            </a:extLst>
          </p:cNvPr>
          <p:cNvCxnSpPr>
            <a:cxnSpLocks/>
          </p:cNvCxnSpPr>
          <p:nvPr/>
        </p:nvCxnSpPr>
        <p:spPr>
          <a:xfrm>
            <a:off x="4531798" y="4841974"/>
            <a:ext cx="129215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4391AD0-5509-CE47-90E5-39163C0DA8D2}"/>
              </a:ext>
            </a:extLst>
          </p:cNvPr>
          <p:cNvCxnSpPr>
            <a:cxnSpLocks/>
          </p:cNvCxnSpPr>
          <p:nvPr/>
        </p:nvCxnSpPr>
        <p:spPr>
          <a:xfrm flipV="1">
            <a:off x="4326766" y="5024163"/>
            <a:ext cx="1057202" cy="48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8764EE8-800C-A746-8898-18CAB37D88AD}"/>
              </a:ext>
            </a:extLst>
          </p:cNvPr>
          <p:cNvCxnSpPr>
            <a:cxnSpLocks/>
          </p:cNvCxnSpPr>
          <p:nvPr/>
        </p:nvCxnSpPr>
        <p:spPr>
          <a:xfrm flipV="1">
            <a:off x="4054802" y="5205936"/>
            <a:ext cx="1306841" cy="95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1703097-F1BF-774F-ADD1-8C3E91D8A7FC}"/>
              </a:ext>
            </a:extLst>
          </p:cNvPr>
          <p:cNvCxnSpPr>
            <a:cxnSpLocks/>
          </p:cNvCxnSpPr>
          <p:nvPr/>
        </p:nvCxnSpPr>
        <p:spPr>
          <a:xfrm>
            <a:off x="5453636" y="5024163"/>
            <a:ext cx="875119" cy="107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1331454-B067-5540-8554-4E0CB29E1900}"/>
              </a:ext>
            </a:extLst>
          </p:cNvPr>
          <p:cNvCxnSpPr>
            <a:cxnSpLocks/>
          </p:cNvCxnSpPr>
          <p:nvPr/>
        </p:nvCxnSpPr>
        <p:spPr>
          <a:xfrm>
            <a:off x="4668117" y="5771016"/>
            <a:ext cx="10228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419F4DC-26AE-C842-BE65-A59EFC1B6B7A}"/>
              </a:ext>
            </a:extLst>
          </p:cNvPr>
          <p:cNvCxnSpPr>
            <a:cxnSpLocks/>
          </p:cNvCxnSpPr>
          <p:nvPr/>
        </p:nvCxnSpPr>
        <p:spPr>
          <a:xfrm>
            <a:off x="4795656" y="5582188"/>
            <a:ext cx="7505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993180E-C016-E84D-A3EC-F04E5377106C}"/>
              </a:ext>
            </a:extLst>
          </p:cNvPr>
          <p:cNvCxnSpPr>
            <a:cxnSpLocks/>
          </p:cNvCxnSpPr>
          <p:nvPr/>
        </p:nvCxnSpPr>
        <p:spPr>
          <a:xfrm>
            <a:off x="3889862" y="5952552"/>
            <a:ext cx="130204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B6B9C932-B9D8-7F43-BEB5-82E8333044C6}"/>
              </a:ext>
            </a:extLst>
          </p:cNvPr>
          <p:cNvCxnSpPr>
            <a:cxnSpLocks/>
          </p:cNvCxnSpPr>
          <p:nvPr/>
        </p:nvCxnSpPr>
        <p:spPr>
          <a:xfrm>
            <a:off x="4165786" y="6292676"/>
            <a:ext cx="102611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9DE304A-D719-554F-870A-27082E946669}"/>
              </a:ext>
            </a:extLst>
          </p:cNvPr>
          <p:cNvCxnSpPr>
            <a:cxnSpLocks/>
          </p:cNvCxnSpPr>
          <p:nvPr/>
        </p:nvCxnSpPr>
        <p:spPr>
          <a:xfrm>
            <a:off x="4970655" y="6139450"/>
            <a:ext cx="72028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CBCF86C-3848-964E-8012-76F22457369F}"/>
              </a:ext>
            </a:extLst>
          </p:cNvPr>
          <p:cNvCxnSpPr>
            <a:cxnSpLocks/>
          </p:cNvCxnSpPr>
          <p:nvPr/>
        </p:nvCxnSpPr>
        <p:spPr>
          <a:xfrm>
            <a:off x="4006331" y="6874952"/>
            <a:ext cx="155509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1E09724-5E98-8E48-A344-3F23C16ECC61}"/>
              </a:ext>
            </a:extLst>
          </p:cNvPr>
          <p:cNvCxnSpPr>
            <a:cxnSpLocks/>
          </p:cNvCxnSpPr>
          <p:nvPr/>
        </p:nvCxnSpPr>
        <p:spPr>
          <a:xfrm flipV="1">
            <a:off x="6297780" y="5400021"/>
            <a:ext cx="0" cy="938829"/>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CD7ECEB-96C8-5240-9A4B-ABAFBDDD00DB}"/>
              </a:ext>
            </a:extLst>
          </p:cNvPr>
          <p:cNvCxnSpPr>
            <a:cxnSpLocks/>
          </p:cNvCxnSpPr>
          <p:nvPr/>
        </p:nvCxnSpPr>
        <p:spPr>
          <a:xfrm>
            <a:off x="3857120" y="6689131"/>
            <a:ext cx="39393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4FBC79D2-8C8C-B44E-956C-321AA73C2C91}"/>
              </a:ext>
            </a:extLst>
          </p:cNvPr>
          <p:cNvCxnSpPr>
            <a:cxnSpLocks/>
          </p:cNvCxnSpPr>
          <p:nvPr/>
        </p:nvCxnSpPr>
        <p:spPr>
          <a:xfrm>
            <a:off x="3855463" y="7205691"/>
            <a:ext cx="9028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280CD26B-070F-B040-A52A-91FCEF0D6B72}"/>
              </a:ext>
            </a:extLst>
          </p:cNvPr>
          <p:cNvCxnSpPr>
            <a:cxnSpLocks/>
          </p:cNvCxnSpPr>
          <p:nvPr/>
        </p:nvCxnSpPr>
        <p:spPr>
          <a:xfrm>
            <a:off x="4947279" y="7046149"/>
            <a:ext cx="106122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E440DE85-42ED-9645-9456-B4B945994F61}"/>
              </a:ext>
            </a:extLst>
          </p:cNvPr>
          <p:cNvCxnSpPr>
            <a:cxnSpLocks/>
          </p:cNvCxnSpPr>
          <p:nvPr/>
        </p:nvCxnSpPr>
        <p:spPr>
          <a:xfrm>
            <a:off x="4656329" y="7400480"/>
            <a:ext cx="70531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BBD0D42A-A561-E24C-8120-D512CD28381C}"/>
              </a:ext>
            </a:extLst>
          </p:cNvPr>
          <p:cNvCxnSpPr>
            <a:cxnSpLocks/>
          </p:cNvCxnSpPr>
          <p:nvPr/>
        </p:nvCxnSpPr>
        <p:spPr>
          <a:xfrm flipV="1">
            <a:off x="3886973" y="4813967"/>
            <a:ext cx="0" cy="938829"/>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424912C0-E0A9-DE46-B0A9-B2CC6677AD65}"/>
              </a:ext>
            </a:extLst>
          </p:cNvPr>
          <p:cNvCxnSpPr>
            <a:cxnSpLocks/>
          </p:cNvCxnSpPr>
          <p:nvPr/>
        </p:nvCxnSpPr>
        <p:spPr>
          <a:xfrm flipH="1" flipV="1">
            <a:off x="4054086" y="4872309"/>
            <a:ext cx="1867" cy="142719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8B04177-AE34-A94A-B820-94E95292D568}"/>
              </a:ext>
            </a:extLst>
          </p:cNvPr>
          <p:cNvCxnSpPr>
            <a:cxnSpLocks/>
          </p:cNvCxnSpPr>
          <p:nvPr/>
        </p:nvCxnSpPr>
        <p:spPr>
          <a:xfrm flipV="1">
            <a:off x="4363762" y="5501405"/>
            <a:ext cx="6529" cy="683556"/>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3795EE2-A109-AC45-8B6E-D2041ADAF181}"/>
              </a:ext>
            </a:extLst>
          </p:cNvPr>
          <p:cNvCxnSpPr>
            <a:cxnSpLocks/>
          </p:cNvCxnSpPr>
          <p:nvPr/>
        </p:nvCxnSpPr>
        <p:spPr>
          <a:xfrm flipV="1">
            <a:off x="4524607" y="4843599"/>
            <a:ext cx="7191" cy="183206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5F10E8B4-870B-994A-9D0B-F3C7FB26D620}"/>
              </a:ext>
            </a:extLst>
          </p:cNvPr>
          <p:cNvCxnSpPr>
            <a:cxnSpLocks/>
          </p:cNvCxnSpPr>
          <p:nvPr/>
        </p:nvCxnSpPr>
        <p:spPr>
          <a:xfrm flipV="1">
            <a:off x="5479794" y="5135252"/>
            <a:ext cx="7191" cy="66417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176ECFF7-1E9B-414B-9DE0-CAB9E57CA30C}"/>
              </a:ext>
            </a:extLst>
          </p:cNvPr>
          <p:cNvCxnSpPr>
            <a:cxnSpLocks/>
          </p:cNvCxnSpPr>
          <p:nvPr/>
        </p:nvCxnSpPr>
        <p:spPr>
          <a:xfrm flipV="1">
            <a:off x="6136273" y="5365467"/>
            <a:ext cx="712" cy="168068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52B381B1-8E72-EA46-BEB1-AAC93CBF648F}"/>
              </a:ext>
            </a:extLst>
          </p:cNvPr>
          <p:cNvCxnSpPr>
            <a:cxnSpLocks/>
          </p:cNvCxnSpPr>
          <p:nvPr/>
        </p:nvCxnSpPr>
        <p:spPr>
          <a:xfrm>
            <a:off x="4363762" y="7046149"/>
            <a:ext cx="54543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FCD29DFB-95AF-0741-9540-9FCC28AFAC5F}"/>
              </a:ext>
            </a:extLst>
          </p:cNvPr>
          <p:cNvCxnSpPr>
            <a:cxnSpLocks/>
          </p:cNvCxnSpPr>
          <p:nvPr/>
        </p:nvCxnSpPr>
        <p:spPr>
          <a:xfrm flipV="1">
            <a:off x="3715864" y="4832187"/>
            <a:ext cx="0" cy="938829"/>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9CEBB92-06C8-A848-917D-A13E137CD035}"/>
              </a:ext>
            </a:extLst>
          </p:cNvPr>
          <p:cNvCxnSpPr>
            <a:cxnSpLocks/>
          </p:cNvCxnSpPr>
          <p:nvPr/>
        </p:nvCxnSpPr>
        <p:spPr>
          <a:xfrm>
            <a:off x="5606158" y="7400480"/>
            <a:ext cx="40234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6707040-C23A-3044-9296-F1C7919B95A8}"/>
              </a:ext>
            </a:extLst>
          </p:cNvPr>
          <p:cNvCxnSpPr>
            <a:cxnSpLocks/>
          </p:cNvCxnSpPr>
          <p:nvPr/>
        </p:nvCxnSpPr>
        <p:spPr>
          <a:xfrm flipH="1" flipV="1">
            <a:off x="5330796" y="5869436"/>
            <a:ext cx="1193" cy="153104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4532F96C-2B2D-0A4B-A286-4EA7DA02851A}"/>
              </a:ext>
            </a:extLst>
          </p:cNvPr>
          <p:cNvCxnSpPr>
            <a:cxnSpLocks/>
          </p:cNvCxnSpPr>
          <p:nvPr/>
        </p:nvCxnSpPr>
        <p:spPr>
          <a:xfrm flipV="1">
            <a:off x="4363762" y="6607053"/>
            <a:ext cx="0" cy="84592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A3B7E52-D966-3F49-B8F6-9CE1DC3EFC7E}"/>
              </a:ext>
            </a:extLst>
          </p:cNvPr>
          <p:cNvCxnSpPr>
            <a:cxnSpLocks/>
          </p:cNvCxnSpPr>
          <p:nvPr/>
        </p:nvCxnSpPr>
        <p:spPr>
          <a:xfrm flipH="1" flipV="1">
            <a:off x="6290387" y="6476866"/>
            <a:ext cx="1337" cy="92361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DB32C85E-6EF1-974D-8BBD-64DF3154048F}"/>
              </a:ext>
            </a:extLst>
          </p:cNvPr>
          <p:cNvCxnSpPr>
            <a:cxnSpLocks/>
          </p:cNvCxnSpPr>
          <p:nvPr/>
        </p:nvCxnSpPr>
        <p:spPr>
          <a:xfrm flipV="1">
            <a:off x="5973100" y="5347300"/>
            <a:ext cx="0" cy="9522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5B93A08-9214-B84A-A964-CBEA4943800E}"/>
              </a:ext>
            </a:extLst>
          </p:cNvPr>
          <p:cNvCxnSpPr>
            <a:cxnSpLocks/>
          </p:cNvCxnSpPr>
          <p:nvPr/>
        </p:nvCxnSpPr>
        <p:spPr>
          <a:xfrm flipV="1">
            <a:off x="5810588" y="6292676"/>
            <a:ext cx="0" cy="73733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A7FEDF51-EA15-6C49-915D-98F9DA9CE9B1}"/>
              </a:ext>
            </a:extLst>
          </p:cNvPr>
          <p:cNvCxnSpPr>
            <a:cxnSpLocks/>
          </p:cNvCxnSpPr>
          <p:nvPr/>
        </p:nvCxnSpPr>
        <p:spPr>
          <a:xfrm flipV="1">
            <a:off x="4035554" y="6432444"/>
            <a:ext cx="10774" cy="61370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1CB778B7-2CB9-D242-89AF-005DE1B905D6}"/>
              </a:ext>
            </a:extLst>
          </p:cNvPr>
          <p:cNvSpPr/>
          <p:nvPr/>
        </p:nvSpPr>
        <p:spPr>
          <a:xfrm>
            <a:off x="1972455" y="7750056"/>
            <a:ext cx="516501" cy="2899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3" name="Straight Connector 152">
            <a:extLst>
              <a:ext uri="{FF2B5EF4-FFF2-40B4-BE49-F238E27FC236}">
                <a16:creationId xmlns:a16="http://schemas.microsoft.com/office/drawing/2014/main" id="{07AC3885-FC31-2849-BAAD-3D68162BD7B2}"/>
              </a:ext>
            </a:extLst>
          </p:cNvPr>
          <p:cNvCxnSpPr/>
          <p:nvPr/>
        </p:nvCxnSpPr>
        <p:spPr>
          <a:xfrm>
            <a:off x="2229392" y="8098157"/>
            <a:ext cx="0" cy="13351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45030FF7-7A75-4840-A5E3-46A06C89CC15}"/>
              </a:ext>
            </a:extLst>
          </p:cNvPr>
          <p:cNvCxnSpPr>
            <a:cxnSpLocks/>
          </p:cNvCxnSpPr>
          <p:nvPr/>
        </p:nvCxnSpPr>
        <p:spPr>
          <a:xfrm>
            <a:off x="2418713" y="8216320"/>
            <a:ext cx="0" cy="8201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D05693DB-AC8D-C04C-A918-8ACD2531DD0F}"/>
              </a:ext>
            </a:extLst>
          </p:cNvPr>
          <p:cNvCxnSpPr>
            <a:cxnSpLocks/>
          </p:cNvCxnSpPr>
          <p:nvPr/>
        </p:nvCxnSpPr>
        <p:spPr>
          <a:xfrm>
            <a:off x="2044727" y="9036512"/>
            <a:ext cx="1" cy="2202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F3FE3FE-F7DB-8048-A4C1-7D0BB5D9874C}"/>
              </a:ext>
            </a:extLst>
          </p:cNvPr>
          <p:cNvCxnSpPr>
            <a:cxnSpLocks/>
          </p:cNvCxnSpPr>
          <p:nvPr/>
        </p:nvCxnSpPr>
        <p:spPr>
          <a:xfrm>
            <a:off x="2355261" y="9267893"/>
            <a:ext cx="1" cy="1051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0A1433B0-D4E5-D843-BDF5-E38F9C51C6DF}"/>
              </a:ext>
            </a:extLst>
          </p:cNvPr>
          <p:cNvCxnSpPr>
            <a:cxnSpLocks/>
          </p:cNvCxnSpPr>
          <p:nvPr/>
        </p:nvCxnSpPr>
        <p:spPr>
          <a:xfrm flipH="1">
            <a:off x="1455687" y="9258563"/>
            <a:ext cx="1" cy="1144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1831017F-8A3D-B844-AC69-6B574B36EDD0}"/>
              </a:ext>
            </a:extLst>
          </p:cNvPr>
          <p:cNvCxnSpPr>
            <a:cxnSpLocks/>
          </p:cNvCxnSpPr>
          <p:nvPr/>
        </p:nvCxnSpPr>
        <p:spPr>
          <a:xfrm flipH="1">
            <a:off x="1750206" y="9135399"/>
            <a:ext cx="1" cy="1144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EB82C04E-1EE5-3840-98DE-056F88552AEA}"/>
              </a:ext>
            </a:extLst>
          </p:cNvPr>
          <p:cNvCxnSpPr>
            <a:cxnSpLocks/>
          </p:cNvCxnSpPr>
          <p:nvPr/>
        </p:nvCxnSpPr>
        <p:spPr>
          <a:xfrm flipH="1">
            <a:off x="2235195" y="8223584"/>
            <a:ext cx="17947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6F3CDBFF-C38A-DA41-B52F-FCD4E43D43AA}"/>
              </a:ext>
            </a:extLst>
          </p:cNvPr>
          <p:cNvCxnSpPr>
            <a:cxnSpLocks/>
          </p:cNvCxnSpPr>
          <p:nvPr/>
        </p:nvCxnSpPr>
        <p:spPr>
          <a:xfrm flipH="1">
            <a:off x="2044728" y="9259441"/>
            <a:ext cx="31053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B02C78D7-425F-E44E-80AC-D8727F469B88}"/>
              </a:ext>
            </a:extLst>
          </p:cNvPr>
          <p:cNvCxnSpPr>
            <a:cxnSpLocks/>
          </p:cNvCxnSpPr>
          <p:nvPr/>
        </p:nvCxnSpPr>
        <p:spPr>
          <a:xfrm flipH="1">
            <a:off x="2044727" y="9036512"/>
            <a:ext cx="36413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9D49B9FB-397E-1348-AC6E-E99D4F877D2B}"/>
              </a:ext>
            </a:extLst>
          </p:cNvPr>
          <p:cNvCxnSpPr>
            <a:cxnSpLocks/>
          </p:cNvCxnSpPr>
          <p:nvPr/>
        </p:nvCxnSpPr>
        <p:spPr>
          <a:xfrm flipH="1">
            <a:off x="1455687" y="9373013"/>
            <a:ext cx="90701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945E8F2C-E9C9-DD4F-A585-CDD1AF36EF4C}"/>
              </a:ext>
            </a:extLst>
          </p:cNvPr>
          <p:cNvCxnSpPr>
            <a:cxnSpLocks/>
          </p:cNvCxnSpPr>
          <p:nvPr/>
        </p:nvCxnSpPr>
        <p:spPr>
          <a:xfrm flipH="1">
            <a:off x="1455687" y="9249849"/>
            <a:ext cx="294519" cy="180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87" name="Picture 186">
            <a:extLst>
              <a:ext uri="{FF2B5EF4-FFF2-40B4-BE49-F238E27FC236}">
                <a16:creationId xmlns:a16="http://schemas.microsoft.com/office/drawing/2014/main" id="{F0940B94-BAC3-074E-96A3-D6659996FCD0}"/>
              </a:ext>
            </a:extLst>
          </p:cNvPr>
          <p:cNvPicPr>
            <a:picLocks noChangeAspect="1"/>
          </p:cNvPicPr>
          <p:nvPr/>
        </p:nvPicPr>
        <p:blipFill>
          <a:blip r:embed="rId8"/>
          <a:stretch>
            <a:fillRect/>
          </a:stretch>
        </p:blipFill>
        <p:spPr>
          <a:xfrm>
            <a:off x="2874945" y="7544629"/>
            <a:ext cx="2753543" cy="1865579"/>
          </a:xfrm>
          <a:prstGeom prst="rect">
            <a:avLst/>
          </a:prstGeom>
        </p:spPr>
      </p:pic>
      <p:pic>
        <p:nvPicPr>
          <p:cNvPr id="11" name="Picture 10">
            <a:extLst>
              <a:ext uri="{FF2B5EF4-FFF2-40B4-BE49-F238E27FC236}">
                <a16:creationId xmlns:a16="http://schemas.microsoft.com/office/drawing/2014/main" id="{C0A1B517-8AE2-C84D-BA2A-14BE3630C932}"/>
              </a:ext>
            </a:extLst>
          </p:cNvPr>
          <p:cNvPicPr>
            <a:picLocks noChangeAspect="1"/>
          </p:cNvPicPr>
          <p:nvPr/>
        </p:nvPicPr>
        <p:blipFill rotWithShape="1">
          <a:blip r:embed="rId9"/>
          <a:srcRect l="1051" t="5231"/>
          <a:stretch/>
        </p:blipFill>
        <p:spPr>
          <a:xfrm>
            <a:off x="2025554" y="7353971"/>
            <a:ext cx="974764" cy="174341"/>
          </a:xfrm>
          <a:prstGeom prst="rect">
            <a:avLst/>
          </a:prstGeom>
        </p:spPr>
      </p:pic>
      <p:pic>
        <p:nvPicPr>
          <p:cNvPr id="126" name="Picture 125">
            <a:extLst>
              <a:ext uri="{FF2B5EF4-FFF2-40B4-BE49-F238E27FC236}">
                <a16:creationId xmlns:a16="http://schemas.microsoft.com/office/drawing/2014/main" id="{8889E74B-DEA8-974F-87C3-F505EE12E193}"/>
              </a:ext>
            </a:extLst>
          </p:cNvPr>
          <p:cNvPicPr>
            <a:picLocks noChangeAspect="1"/>
          </p:cNvPicPr>
          <p:nvPr/>
        </p:nvPicPr>
        <p:blipFill rotWithShape="1">
          <a:blip r:embed="rId9"/>
          <a:srcRect l="39799" t="8729" r="39392" b="3074"/>
          <a:stretch/>
        </p:blipFill>
        <p:spPr>
          <a:xfrm>
            <a:off x="1627849" y="7364015"/>
            <a:ext cx="204986" cy="162253"/>
          </a:xfrm>
          <a:prstGeom prst="rect">
            <a:avLst/>
          </a:prstGeom>
        </p:spPr>
      </p:pic>
    </p:spTree>
    <p:extLst>
      <p:ext uri="{BB962C8B-B14F-4D97-AF65-F5344CB8AC3E}">
        <p14:creationId xmlns:p14="http://schemas.microsoft.com/office/powerpoint/2010/main" val="1442705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2A1946-4BC6-9E4E-974D-64ECA78916ED}"/>
              </a:ext>
            </a:extLst>
          </p:cNvPr>
          <p:cNvSpPr/>
          <p:nvPr/>
        </p:nvSpPr>
        <p:spPr>
          <a:xfrm>
            <a:off x="0" y="0"/>
            <a:ext cx="6858000" cy="9906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891B85C9-3FC4-D44E-A19B-E4A433331D8D}"/>
              </a:ext>
            </a:extLst>
          </p:cNvPr>
          <p:cNvSpPr/>
          <p:nvPr/>
        </p:nvSpPr>
        <p:spPr>
          <a:xfrm>
            <a:off x="417635" y="381000"/>
            <a:ext cx="6022730" cy="9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BA646CBB-0891-8B4D-9DF8-4DD9EA84EDA3}"/>
              </a:ext>
            </a:extLst>
          </p:cNvPr>
          <p:cNvSpPr/>
          <p:nvPr/>
        </p:nvSpPr>
        <p:spPr>
          <a:xfrm>
            <a:off x="304034" y="588150"/>
            <a:ext cx="2987052" cy="1050776"/>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35E9BF4-BB2A-4E43-87D1-A813C183987F}"/>
              </a:ext>
            </a:extLst>
          </p:cNvPr>
          <p:cNvSpPr/>
          <p:nvPr/>
        </p:nvSpPr>
        <p:spPr>
          <a:xfrm>
            <a:off x="228600" y="211015"/>
            <a:ext cx="6418385" cy="949569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ABA95EC-3687-2F48-8FA9-FF680EA44B2D}"/>
              </a:ext>
            </a:extLst>
          </p:cNvPr>
          <p:cNvSpPr/>
          <p:nvPr/>
        </p:nvSpPr>
        <p:spPr>
          <a:xfrm>
            <a:off x="376070" y="609604"/>
            <a:ext cx="2879251" cy="1015663"/>
          </a:xfrm>
          <a:prstGeom prst="rect">
            <a:avLst/>
          </a:prstGeom>
          <a:noFill/>
        </p:spPr>
        <p:txBody>
          <a:bodyPr wrap="none" lIns="91440" tIns="45720" rIns="91440" bIns="45720">
            <a:spAutoFit/>
          </a:bodyPr>
          <a:lstStyle/>
          <a:p>
            <a:pPr algn="ctr"/>
            <a:r>
              <a:rPr lang="en-GB" sz="6000" b="0" cap="none" spc="0" dirty="0">
                <a:ln w="0"/>
                <a:solidFill>
                  <a:schemeClr val="bg1"/>
                </a:solidFill>
                <a:effectLst>
                  <a:outerShdw blurRad="38100" dist="19050" dir="2700000" algn="tl" rotWithShape="0">
                    <a:schemeClr val="dk1">
                      <a:alpha val="40000"/>
                    </a:schemeClr>
                  </a:outerShdw>
                </a:effectLst>
                <a:latin typeface="Marker Felt Thin" panose="02000400000000000000" pitchFamily="2" charset="77"/>
              </a:rPr>
              <a:t>Welcome</a:t>
            </a:r>
          </a:p>
        </p:txBody>
      </p:sp>
      <p:sp>
        <p:nvSpPr>
          <p:cNvPr id="7" name="TextBox 6">
            <a:extLst>
              <a:ext uri="{FF2B5EF4-FFF2-40B4-BE49-F238E27FC236}">
                <a16:creationId xmlns:a16="http://schemas.microsoft.com/office/drawing/2014/main" id="{D6BF21BB-8CA1-D645-A2CF-3A7A232594F2}"/>
              </a:ext>
            </a:extLst>
          </p:cNvPr>
          <p:cNvSpPr txBox="1"/>
          <p:nvPr/>
        </p:nvSpPr>
        <p:spPr>
          <a:xfrm>
            <a:off x="314490" y="1769338"/>
            <a:ext cx="6211766" cy="2708434"/>
          </a:xfrm>
          <a:prstGeom prst="rect">
            <a:avLst/>
          </a:prstGeom>
          <a:noFill/>
        </p:spPr>
        <p:txBody>
          <a:bodyPr wrap="square" rtlCol="0">
            <a:spAutoFit/>
          </a:bodyPr>
          <a:lstStyle/>
          <a:p>
            <a:pPr algn="ctr"/>
            <a:r>
              <a:rPr lang="en-US" sz="1700" dirty="0">
                <a:latin typeface="Ink Free" panose="03080402000500000000" pitchFamily="66" charset="0"/>
              </a:rPr>
              <a:t>North Yorkshire Fire and Rescue Service is committed to the Fire Safety education of children and young people.</a:t>
            </a:r>
          </a:p>
          <a:p>
            <a:pPr algn="ctr"/>
            <a:endParaRPr lang="en-US" sz="1700" dirty="0">
              <a:latin typeface="Ink Free" panose="03080402000500000000" pitchFamily="66" charset="0"/>
            </a:endParaRPr>
          </a:p>
          <a:p>
            <a:pPr algn="ctr"/>
            <a:r>
              <a:rPr lang="en-US" sz="1700" dirty="0">
                <a:latin typeface="Ink Free" panose="03080402000500000000" pitchFamily="66" charset="0"/>
              </a:rPr>
              <a:t>During this pandemic, we are all spending a lot more time at home. Firefighters at Harrogate Fire Station want to ensure that you know and understand what to do in the event of a fire at home, both during lockdown and after.</a:t>
            </a:r>
          </a:p>
          <a:p>
            <a:pPr algn="ctr"/>
            <a:endParaRPr lang="en-US" sz="1700" dirty="0">
              <a:latin typeface="Ink Free" panose="03080402000500000000" pitchFamily="66" charset="0"/>
            </a:endParaRPr>
          </a:p>
          <a:p>
            <a:pPr algn="ctr"/>
            <a:r>
              <a:rPr lang="en-US" sz="1700" dirty="0">
                <a:latin typeface="Ink Free" panose="03080402000500000000" pitchFamily="66" charset="0"/>
              </a:rPr>
              <a:t>The games and puzzles in this activity book have been designed to help you learn whilst you have fun!</a:t>
            </a:r>
          </a:p>
        </p:txBody>
      </p:sp>
      <p:sp>
        <p:nvSpPr>
          <p:cNvPr id="12" name="Rectangle 11">
            <a:extLst>
              <a:ext uri="{FF2B5EF4-FFF2-40B4-BE49-F238E27FC236}">
                <a16:creationId xmlns:a16="http://schemas.microsoft.com/office/drawing/2014/main" id="{D0671835-2851-C54A-92B2-A6BBDB1C7A05}"/>
              </a:ext>
            </a:extLst>
          </p:cNvPr>
          <p:cNvSpPr/>
          <p:nvPr/>
        </p:nvSpPr>
        <p:spPr>
          <a:xfrm>
            <a:off x="2178955" y="4597421"/>
            <a:ext cx="2500085" cy="70788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2A1057A-6101-2F4A-AED7-4123E3F803C2}"/>
              </a:ext>
            </a:extLst>
          </p:cNvPr>
          <p:cNvSpPr/>
          <p:nvPr/>
        </p:nvSpPr>
        <p:spPr>
          <a:xfrm>
            <a:off x="2253066" y="4681563"/>
            <a:ext cx="2351862" cy="554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1019460-74D0-0942-B80F-A9AF055AA435}"/>
              </a:ext>
            </a:extLst>
          </p:cNvPr>
          <p:cNvSpPr/>
          <p:nvPr/>
        </p:nvSpPr>
        <p:spPr>
          <a:xfrm>
            <a:off x="2253066" y="4604917"/>
            <a:ext cx="2351862" cy="707886"/>
          </a:xfrm>
          <a:prstGeom prst="rect">
            <a:avLst/>
          </a:prstGeom>
          <a:noFill/>
        </p:spPr>
        <p:txBody>
          <a:bodyPr wrap="none" lIns="91440" tIns="45720" rIns="91440" bIns="45720">
            <a:spAutoFit/>
          </a:bodyPr>
          <a:lstStyle/>
          <a:p>
            <a:pPr algn="ctr"/>
            <a:r>
              <a:rPr lang="en-GB" sz="4000" b="0" cap="none" spc="0" dirty="0">
                <a:ln w="0"/>
                <a:solidFill>
                  <a:schemeClr val="bg1"/>
                </a:solidFill>
                <a:effectLst>
                  <a:outerShdw blurRad="38100" dist="19050" dir="2700000" algn="tl" rotWithShape="0">
                    <a:schemeClr val="dk1">
                      <a:alpha val="40000"/>
                    </a:schemeClr>
                  </a:outerShdw>
                </a:effectLst>
                <a:latin typeface="Marker Felt Thin" panose="02000400000000000000" pitchFamily="2" charset="77"/>
              </a:rPr>
              <a:t>Remember</a:t>
            </a:r>
          </a:p>
        </p:txBody>
      </p:sp>
      <p:sp>
        <p:nvSpPr>
          <p:cNvPr id="11" name="Rectangle 10">
            <a:extLst>
              <a:ext uri="{FF2B5EF4-FFF2-40B4-BE49-F238E27FC236}">
                <a16:creationId xmlns:a16="http://schemas.microsoft.com/office/drawing/2014/main" id="{63954D3D-1C0D-564D-AD0F-705475E63249}"/>
              </a:ext>
            </a:extLst>
          </p:cNvPr>
          <p:cNvSpPr/>
          <p:nvPr/>
        </p:nvSpPr>
        <p:spPr>
          <a:xfrm>
            <a:off x="228600" y="6142997"/>
            <a:ext cx="6418385" cy="75287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E355675-ECB3-5845-B13A-D97D9A944732}"/>
              </a:ext>
            </a:extLst>
          </p:cNvPr>
          <p:cNvSpPr txBox="1"/>
          <p:nvPr/>
        </p:nvSpPr>
        <p:spPr>
          <a:xfrm>
            <a:off x="400383" y="5400259"/>
            <a:ext cx="6039981" cy="923330"/>
          </a:xfrm>
          <a:prstGeom prst="rect">
            <a:avLst/>
          </a:prstGeom>
          <a:noFill/>
        </p:spPr>
        <p:txBody>
          <a:bodyPr wrap="square" rtlCol="0">
            <a:spAutoFit/>
          </a:bodyPr>
          <a:lstStyle/>
          <a:p>
            <a:pPr algn="ctr"/>
            <a:r>
              <a:rPr lang="en-US" dirty="0">
                <a:latin typeface="Ink Free" panose="03080402000500000000" pitchFamily="66" charset="0"/>
              </a:rPr>
              <a:t>The best way to avoid getting hurt by fire is to make sure the fire doesn’t have a chance to start!</a:t>
            </a:r>
          </a:p>
          <a:p>
            <a:pPr algn="ctr"/>
            <a:endParaRPr lang="en-US" dirty="0">
              <a:latin typeface="Ink Free" panose="03080402000500000000" pitchFamily="66" charset="0"/>
            </a:endParaRPr>
          </a:p>
        </p:txBody>
      </p:sp>
      <p:sp>
        <p:nvSpPr>
          <p:cNvPr id="14" name="TextBox 13">
            <a:extLst>
              <a:ext uri="{FF2B5EF4-FFF2-40B4-BE49-F238E27FC236}">
                <a16:creationId xmlns:a16="http://schemas.microsoft.com/office/drawing/2014/main" id="{EF849B4E-A7F8-2145-8E50-389678DFB1CA}"/>
              </a:ext>
            </a:extLst>
          </p:cNvPr>
          <p:cNvSpPr txBox="1"/>
          <p:nvPr/>
        </p:nvSpPr>
        <p:spPr>
          <a:xfrm>
            <a:off x="123092" y="6191673"/>
            <a:ext cx="6629400" cy="916405"/>
          </a:xfrm>
          <a:prstGeom prst="rect">
            <a:avLst/>
          </a:prstGeom>
          <a:noFill/>
        </p:spPr>
        <p:txBody>
          <a:bodyPr wrap="square" rtlCol="0">
            <a:spAutoFit/>
          </a:bodyPr>
          <a:lstStyle/>
          <a:p>
            <a:pPr algn="ctr"/>
            <a:r>
              <a:rPr lang="en-US" sz="1785" dirty="0">
                <a:latin typeface="Marker Felt Thin" panose="02000400000000000000" pitchFamily="2" charset="77"/>
              </a:rPr>
              <a:t>Make sure that you get an adult in your household to ensure that your SMOKE ALARMS are working properly – test them EVERY WEEK!</a:t>
            </a:r>
          </a:p>
          <a:p>
            <a:pPr algn="ctr"/>
            <a:endParaRPr lang="en-US" sz="1785" dirty="0"/>
          </a:p>
        </p:txBody>
      </p:sp>
      <p:pic>
        <p:nvPicPr>
          <p:cNvPr id="16" name="Picture 15">
            <a:extLst>
              <a:ext uri="{FF2B5EF4-FFF2-40B4-BE49-F238E27FC236}">
                <a16:creationId xmlns:a16="http://schemas.microsoft.com/office/drawing/2014/main" id="{9FE72E86-DBEB-B844-8CB2-B0CC38790280}"/>
              </a:ext>
            </a:extLst>
          </p:cNvPr>
          <p:cNvPicPr>
            <a:picLocks noChangeAspect="1"/>
          </p:cNvPicPr>
          <p:nvPr/>
        </p:nvPicPr>
        <p:blipFill>
          <a:blip r:embed="rId2"/>
          <a:stretch>
            <a:fillRect/>
          </a:stretch>
        </p:blipFill>
        <p:spPr>
          <a:xfrm>
            <a:off x="1102670" y="7176011"/>
            <a:ext cx="4670244" cy="2155498"/>
          </a:xfrm>
          <a:prstGeom prst="rect">
            <a:avLst/>
          </a:prstGeom>
          <a:effectLst>
            <a:softEdge rad="127000"/>
          </a:effectLst>
        </p:spPr>
      </p:pic>
      <p:pic>
        <p:nvPicPr>
          <p:cNvPr id="17" name="Picture 16">
            <a:extLst>
              <a:ext uri="{FF2B5EF4-FFF2-40B4-BE49-F238E27FC236}">
                <a16:creationId xmlns:a16="http://schemas.microsoft.com/office/drawing/2014/main" id="{4B67016B-689D-1D4F-8945-FE8E03A929CE}"/>
              </a:ext>
            </a:extLst>
          </p:cNvPr>
          <p:cNvPicPr>
            <a:picLocks noChangeAspect="1"/>
          </p:cNvPicPr>
          <p:nvPr/>
        </p:nvPicPr>
        <p:blipFill>
          <a:blip r:embed="rId3"/>
          <a:stretch>
            <a:fillRect/>
          </a:stretch>
        </p:blipFill>
        <p:spPr>
          <a:xfrm flipH="1">
            <a:off x="4451768" y="196811"/>
            <a:ext cx="1829620" cy="1644342"/>
          </a:xfrm>
          <a:prstGeom prst="rect">
            <a:avLst/>
          </a:prstGeom>
        </p:spPr>
      </p:pic>
      <p:cxnSp>
        <p:nvCxnSpPr>
          <p:cNvPr id="19" name="Straight Connector 18">
            <a:extLst>
              <a:ext uri="{FF2B5EF4-FFF2-40B4-BE49-F238E27FC236}">
                <a16:creationId xmlns:a16="http://schemas.microsoft.com/office/drawing/2014/main" id="{6D05E83E-427E-344E-99B9-665B38AAA8E1}"/>
              </a:ext>
            </a:extLst>
          </p:cNvPr>
          <p:cNvCxnSpPr>
            <a:cxnSpLocks/>
          </p:cNvCxnSpPr>
          <p:nvPr/>
        </p:nvCxnSpPr>
        <p:spPr>
          <a:xfrm>
            <a:off x="691161" y="4482887"/>
            <a:ext cx="545842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3321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2EAA4D-34C0-4344-B802-29C1E9200F4A}"/>
              </a:ext>
            </a:extLst>
          </p:cNvPr>
          <p:cNvSpPr/>
          <p:nvPr/>
        </p:nvSpPr>
        <p:spPr>
          <a:xfrm>
            <a:off x="0" y="0"/>
            <a:ext cx="6858000" cy="9906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64ABE8A-06BE-F942-89D6-CFEC04059E83}"/>
              </a:ext>
            </a:extLst>
          </p:cNvPr>
          <p:cNvSpPr/>
          <p:nvPr/>
        </p:nvSpPr>
        <p:spPr>
          <a:xfrm>
            <a:off x="417635" y="381000"/>
            <a:ext cx="6022730" cy="9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8636513-2807-6C4E-AEA1-990E85AE135E}"/>
              </a:ext>
            </a:extLst>
          </p:cNvPr>
          <p:cNvSpPr/>
          <p:nvPr/>
        </p:nvSpPr>
        <p:spPr>
          <a:xfrm>
            <a:off x="228600" y="211015"/>
            <a:ext cx="6418385" cy="949569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4CD1F625-1CA9-FD4D-AAC1-D6DF89E54D19}"/>
              </a:ext>
            </a:extLst>
          </p:cNvPr>
          <p:cNvSpPr/>
          <p:nvPr/>
        </p:nvSpPr>
        <p:spPr>
          <a:xfrm>
            <a:off x="315483" y="592048"/>
            <a:ext cx="4399736" cy="1050776"/>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9590A1D-2564-E94E-B45C-F3587E007E67}"/>
              </a:ext>
            </a:extLst>
          </p:cNvPr>
          <p:cNvSpPr/>
          <p:nvPr/>
        </p:nvSpPr>
        <p:spPr>
          <a:xfrm>
            <a:off x="359414" y="732755"/>
            <a:ext cx="4281172" cy="769441"/>
          </a:xfrm>
          <a:prstGeom prst="rect">
            <a:avLst/>
          </a:prstGeom>
          <a:noFill/>
        </p:spPr>
        <p:txBody>
          <a:bodyPr wrap="none" lIns="91440" tIns="45720" rIns="91440" bIns="45720">
            <a:spAutoFit/>
          </a:bodyPr>
          <a:lstStyle/>
          <a:p>
            <a:pPr algn="ctr"/>
            <a:r>
              <a:rPr lang="en-GB" sz="4400" b="0" cap="none" spc="0" dirty="0">
                <a:ln w="0"/>
                <a:solidFill>
                  <a:schemeClr val="bg1"/>
                </a:solidFill>
                <a:effectLst>
                  <a:outerShdw blurRad="38100" dist="19050" dir="2700000" algn="tl" rotWithShape="0">
                    <a:schemeClr val="dk1">
                      <a:alpha val="40000"/>
                    </a:schemeClr>
                  </a:outerShdw>
                </a:effectLst>
                <a:latin typeface="Marker Felt Thin" panose="02000400000000000000" pitchFamily="2" charset="77"/>
              </a:rPr>
              <a:t>Fire Safety Poster</a:t>
            </a:r>
          </a:p>
        </p:txBody>
      </p:sp>
      <p:sp>
        <p:nvSpPr>
          <p:cNvPr id="13" name="TextBox 12">
            <a:extLst>
              <a:ext uri="{FF2B5EF4-FFF2-40B4-BE49-F238E27FC236}">
                <a16:creationId xmlns:a16="http://schemas.microsoft.com/office/drawing/2014/main" id="{F69F7A5E-B264-E64D-816D-2C781D19F960}"/>
              </a:ext>
            </a:extLst>
          </p:cNvPr>
          <p:cNvSpPr txBox="1"/>
          <p:nvPr/>
        </p:nvSpPr>
        <p:spPr>
          <a:xfrm>
            <a:off x="417634" y="1708016"/>
            <a:ext cx="6030365" cy="877163"/>
          </a:xfrm>
          <a:prstGeom prst="rect">
            <a:avLst/>
          </a:prstGeom>
          <a:noFill/>
        </p:spPr>
        <p:txBody>
          <a:bodyPr wrap="square" rtlCol="0">
            <a:spAutoFit/>
          </a:bodyPr>
          <a:lstStyle/>
          <a:p>
            <a:r>
              <a:rPr lang="en-US" sz="1700" dirty="0">
                <a:latin typeface="Ink Free" panose="03080402000500000000" pitchFamily="66" charset="0"/>
              </a:rPr>
              <a:t>Using everything you have learned about fire safety at home, can you design a poster Harrogate Fire Station can use to spread the word of Home Fire Safety.</a:t>
            </a:r>
          </a:p>
        </p:txBody>
      </p:sp>
      <p:sp>
        <p:nvSpPr>
          <p:cNvPr id="14" name="TextBox 13">
            <a:extLst>
              <a:ext uri="{FF2B5EF4-FFF2-40B4-BE49-F238E27FC236}">
                <a16:creationId xmlns:a16="http://schemas.microsoft.com/office/drawing/2014/main" id="{53C93C57-BEEB-1041-A748-E31007BE5939}"/>
              </a:ext>
            </a:extLst>
          </p:cNvPr>
          <p:cNvSpPr txBox="1"/>
          <p:nvPr/>
        </p:nvSpPr>
        <p:spPr>
          <a:xfrm>
            <a:off x="406612" y="8609428"/>
            <a:ext cx="6035805" cy="907941"/>
          </a:xfrm>
          <a:prstGeom prst="rect">
            <a:avLst/>
          </a:prstGeom>
          <a:noFill/>
        </p:spPr>
        <p:txBody>
          <a:bodyPr wrap="square" rtlCol="0">
            <a:spAutoFit/>
          </a:bodyPr>
          <a:lstStyle/>
          <a:p>
            <a:r>
              <a:rPr lang="en-US" sz="1700" dirty="0">
                <a:latin typeface="Ink Free" panose="03080402000500000000" pitchFamily="66" charset="0"/>
              </a:rPr>
              <a:t>By:__________________________	Age: ____________________</a:t>
            </a:r>
          </a:p>
          <a:p>
            <a:endParaRPr lang="en-US" sz="300" dirty="0">
              <a:latin typeface="Ink Free" panose="03080402000500000000" pitchFamily="66" charset="0"/>
            </a:endParaRPr>
          </a:p>
          <a:p>
            <a:pPr algn="ctr"/>
            <a:r>
              <a:rPr lang="en-US" sz="1650" i="1" dirty="0">
                <a:latin typeface="Ink Free" panose="03080402000500000000" pitchFamily="66" charset="0"/>
              </a:rPr>
              <a:t>Get an adult to help you share your poster to our Facebook page: </a:t>
            </a:r>
            <a:r>
              <a:rPr lang="en-US" sz="1650" dirty="0">
                <a:latin typeface="+mj-lt"/>
              </a:rPr>
              <a:t>Harrogate Fire Station </a:t>
            </a:r>
            <a:r>
              <a:rPr lang="en-US" sz="1650" i="1" dirty="0">
                <a:latin typeface="Ink Free" panose="03080402000500000000" pitchFamily="66" charset="0"/>
              </a:rPr>
              <a:t>or our Twitter account </a:t>
            </a:r>
            <a:r>
              <a:rPr lang="en-US" sz="1650" dirty="0">
                <a:latin typeface="+mj-lt"/>
                <a:cs typeface="Calibri" panose="020F0502020204030204" pitchFamily="34" charset="0"/>
              </a:rPr>
              <a:t>@NYFRS_Rip </a:t>
            </a:r>
          </a:p>
        </p:txBody>
      </p:sp>
      <p:sp>
        <p:nvSpPr>
          <p:cNvPr id="8" name="Rectangle 7">
            <a:extLst>
              <a:ext uri="{FF2B5EF4-FFF2-40B4-BE49-F238E27FC236}">
                <a16:creationId xmlns:a16="http://schemas.microsoft.com/office/drawing/2014/main" id="{01593C52-2429-9941-B7EC-DCDB5A4B822A}"/>
              </a:ext>
            </a:extLst>
          </p:cNvPr>
          <p:cNvSpPr/>
          <p:nvPr/>
        </p:nvSpPr>
        <p:spPr>
          <a:xfrm>
            <a:off x="490917" y="2585179"/>
            <a:ext cx="5853613" cy="6024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6599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73744D-27C1-BF43-A24A-48246E0E55CB}"/>
              </a:ext>
            </a:extLst>
          </p:cNvPr>
          <p:cNvSpPr/>
          <p:nvPr/>
        </p:nvSpPr>
        <p:spPr>
          <a:xfrm>
            <a:off x="0" y="0"/>
            <a:ext cx="6858000" cy="9906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833BF76C-C748-A244-B064-BC3FB34E322E}"/>
              </a:ext>
            </a:extLst>
          </p:cNvPr>
          <p:cNvSpPr/>
          <p:nvPr/>
        </p:nvSpPr>
        <p:spPr>
          <a:xfrm>
            <a:off x="417635" y="381000"/>
            <a:ext cx="6022730" cy="9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8ACADEB9-9666-2B4D-BC1B-BB86CE018395}"/>
              </a:ext>
            </a:extLst>
          </p:cNvPr>
          <p:cNvSpPr/>
          <p:nvPr/>
        </p:nvSpPr>
        <p:spPr>
          <a:xfrm>
            <a:off x="228600" y="211015"/>
            <a:ext cx="6418385" cy="949569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D4A682E-D09F-B641-BCFE-FB6A3BCC13B0}"/>
              </a:ext>
            </a:extLst>
          </p:cNvPr>
          <p:cNvPicPr>
            <a:picLocks noChangeAspect="1"/>
          </p:cNvPicPr>
          <p:nvPr/>
        </p:nvPicPr>
        <p:blipFill>
          <a:blip r:embed="rId2"/>
          <a:stretch>
            <a:fillRect/>
          </a:stretch>
        </p:blipFill>
        <p:spPr>
          <a:xfrm>
            <a:off x="1577277" y="593272"/>
            <a:ext cx="3703446" cy="2509157"/>
          </a:xfrm>
          <a:prstGeom prst="rect">
            <a:avLst/>
          </a:prstGeom>
        </p:spPr>
      </p:pic>
      <p:sp>
        <p:nvSpPr>
          <p:cNvPr id="9" name="TextBox 8">
            <a:extLst>
              <a:ext uri="{FF2B5EF4-FFF2-40B4-BE49-F238E27FC236}">
                <a16:creationId xmlns:a16="http://schemas.microsoft.com/office/drawing/2014/main" id="{48842DE2-112C-F54D-84B0-0952295598C8}"/>
              </a:ext>
            </a:extLst>
          </p:cNvPr>
          <p:cNvSpPr txBox="1"/>
          <p:nvPr/>
        </p:nvSpPr>
        <p:spPr>
          <a:xfrm>
            <a:off x="417635" y="3347357"/>
            <a:ext cx="6022730" cy="6647974"/>
          </a:xfrm>
          <a:prstGeom prst="rect">
            <a:avLst/>
          </a:prstGeom>
          <a:noFill/>
        </p:spPr>
        <p:txBody>
          <a:bodyPr wrap="square" rtlCol="0">
            <a:spAutoFit/>
          </a:bodyPr>
          <a:lstStyle/>
          <a:p>
            <a:pPr algn="ctr"/>
            <a:r>
              <a:rPr lang="en-US" sz="2400" dirty="0">
                <a:solidFill>
                  <a:srgbClr val="C00000"/>
                </a:solidFill>
                <a:latin typeface="Segoe Script" panose="020B0804020000000003" pitchFamily="34" charset="0"/>
              </a:rPr>
              <a:t>This is to certify that</a:t>
            </a:r>
          </a:p>
          <a:p>
            <a:pPr algn="ctr"/>
            <a:endParaRPr lang="en-US" sz="2800" dirty="0">
              <a:solidFill>
                <a:srgbClr val="C00000"/>
              </a:solidFill>
              <a:latin typeface="Segoe Script" panose="020B0804020000000003" pitchFamily="34" charset="0"/>
            </a:endParaRPr>
          </a:p>
          <a:p>
            <a:pPr algn="ctr"/>
            <a:r>
              <a:rPr lang="en-US" sz="2800" dirty="0">
                <a:latin typeface="+mj-lt"/>
                <a:cs typeface="Calibri" panose="020F0502020204030204" pitchFamily="34" charset="0"/>
              </a:rPr>
              <a:t>________________________________</a:t>
            </a:r>
          </a:p>
          <a:p>
            <a:pPr algn="r"/>
            <a:r>
              <a:rPr lang="en-US" sz="1400" i="1" dirty="0">
                <a:solidFill>
                  <a:srgbClr val="C00000"/>
                </a:solidFill>
                <a:latin typeface="+mj-lt"/>
                <a:cs typeface="Calibri" panose="020F0502020204030204" pitchFamily="34" charset="0"/>
              </a:rPr>
              <a:t>(write your name above)</a:t>
            </a:r>
          </a:p>
          <a:p>
            <a:pPr algn="r"/>
            <a:endParaRPr lang="en-US" sz="2800" dirty="0">
              <a:solidFill>
                <a:srgbClr val="C00000"/>
              </a:solidFill>
              <a:latin typeface="Segoe Script" panose="020B0804020000000003" pitchFamily="34" charset="0"/>
            </a:endParaRPr>
          </a:p>
          <a:p>
            <a:pPr algn="ctr"/>
            <a:r>
              <a:rPr lang="en-US" sz="2800" dirty="0">
                <a:solidFill>
                  <a:srgbClr val="C00000"/>
                </a:solidFill>
                <a:latin typeface="Segoe Script" panose="020B0804020000000003" pitchFamily="34" charset="0"/>
              </a:rPr>
              <a:t>has successfully completed the</a:t>
            </a:r>
          </a:p>
          <a:p>
            <a:pPr algn="ctr"/>
            <a:r>
              <a:rPr lang="en-US" sz="2800" dirty="0">
                <a:solidFill>
                  <a:srgbClr val="C00000"/>
                </a:solidFill>
                <a:latin typeface="Segoe Script" panose="020B0804020000000003" pitchFamily="34" charset="0"/>
              </a:rPr>
              <a:t>Harrogate Fire Station Fire Safety at Home workbook</a:t>
            </a:r>
          </a:p>
          <a:p>
            <a:pPr algn="ctr"/>
            <a:endParaRPr lang="en-US" sz="2800" dirty="0">
              <a:solidFill>
                <a:srgbClr val="C00000"/>
              </a:solidFill>
              <a:latin typeface="Segoe Script" panose="020B0804020000000003" pitchFamily="34" charset="0"/>
            </a:endParaRPr>
          </a:p>
          <a:p>
            <a:pPr algn="ctr"/>
            <a:r>
              <a:rPr lang="en-US" sz="2800" dirty="0">
                <a:solidFill>
                  <a:srgbClr val="C00000"/>
                </a:solidFill>
                <a:latin typeface="Segoe Script" panose="020B0804020000000003" pitchFamily="34" charset="0"/>
              </a:rPr>
              <a:t>on</a:t>
            </a:r>
          </a:p>
          <a:p>
            <a:pPr algn="ctr"/>
            <a:endParaRPr lang="en-US" sz="2800" dirty="0">
              <a:solidFill>
                <a:srgbClr val="C00000"/>
              </a:solidFill>
              <a:latin typeface="Segoe Script" panose="020B0804020000000003" pitchFamily="34" charset="0"/>
            </a:endParaRPr>
          </a:p>
          <a:p>
            <a:pPr algn="ctr"/>
            <a:r>
              <a:rPr lang="en-US" sz="2800" dirty="0">
                <a:cs typeface="Calibri" panose="020F0502020204030204" pitchFamily="34" charset="0"/>
              </a:rPr>
              <a:t>________________________________</a:t>
            </a:r>
          </a:p>
          <a:p>
            <a:pPr algn="r"/>
            <a:r>
              <a:rPr lang="en-US" sz="1400" i="1" dirty="0">
                <a:solidFill>
                  <a:srgbClr val="C00000"/>
                </a:solidFill>
                <a:latin typeface="+mj-lt"/>
                <a:cs typeface="Calibri" panose="020F0502020204030204" pitchFamily="34" charset="0"/>
              </a:rPr>
              <a:t>(write the date above)</a:t>
            </a:r>
          </a:p>
          <a:p>
            <a:endParaRPr lang="en-US" sz="1400" i="1" dirty="0">
              <a:solidFill>
                <a:srgbClr val="C00000"/>
              </a:solidFill>
              <a:latin typeface="+mj-lt"/>
              <a:cs typeface="Calibri" panose="020F0502020204030204" pitchFamily="34" charset="0"/>
            </a:endParaRPr>
          </a:p>
          <a:p>
            <a:endParaRPr lang="en-US" sz="500" b="1" dirty="0">
              <a:latin typeface="+mj-lt"/>
              <a:cs typeface="Calibri" panose="020F0502020204030204" pitchFamily="34" charset="0"/>
            </a:endParaRPr>
          </a:p>
          <a:p>
            <a:endParaRPr lang="en-US" sz="500" b="1" dirty="0">
              <a:latin typeface="+mj-lt"/>
              <a:cs typeface="Calibri" panose="020F0502020204030204" pitchFamily="34" charset="0"/>
            </a:endParaRPr>
          </a:p>
          <a:p>
            <a:r>
              <a:rPr lang="en-US" sz="1400" b="1" dirty="0">
                <a:latin typeface="+mj-lt"/>
                <a:cs typeface="Calibri" panose="020F0502020204030204" pitchFamily="34" charset="0"/>
              </a:rPr>
              <a:t>Francesca Tattersall</a:t>
            </a:r>
          </a:p>
          <a:p>
            <a:r>
              <a:rPr lang="en-US" sz="1400" b="1" dirty="0">
                <a:latin typeface="+mj-lt"/>
                <a:cs typeface="Calibri" panose="020F0502020204030204" pitchFamily="34" charset="0"/>
              </a:rPr>
              <a:t>Community Safety </a:t>
            </a:r>
            <a:r>
              <a:rPr lang="en-US" sz="1400" b="1" dirty="0" err="1">
                <a:latin typeface="+mj-lt"/>
                <a:cs typeface="Calibri" panose="020F0502020204030204" pitchFamily="34" charset="0"/>
              </a:rPr>
              <a:t>Ofiicer</a:t>
            </a:r>
            <a:endParaRPr lang="en-US" sz="1400" b="1" dirty="0">
              <a:latin typeface="+mj-lt"/>
              <a:cs typeface="Calibri" panose="020F0502020204030204" pitchFamily="34" charset="0"/>
            </a:endParaRPr>
          </a:p>
          <a:p>
            <a:r>
              <a:rPr lang="en-US" sz="1400" i="1" dirty="0">
                <a:solidFill>
                  <a:srgbClr val="C00000"/>
                </a:solidFill>
                <a:latin typeface="+mj-lt"/>
                <a:cs typeface="Calibri" panose="020F0502020204030204" pitchFamily="34" charset="0"/>
              </a:rPr>
              <a:t>Harrogate Fire Station</a:t>
            </a:r>
            <a:endParaRPr lang="en-US" sz="2800" dirty="0">
              <a:solidFill>
                <a:srgbClr val="C00000"/>
              </a:solidFill>
              <a:latin typeface="+mj-lt"/>
            </a:endParaRPr>
          </a:p>
          <a:p>
            <a:pPr algn="ctr"/>
            <a:endParaRPr lang="en-US" sz="2800" dirty="0">
              <a:solidFill>
                <a:srgbClr val="C00000"/>
              </a:solidFill>
              <a:latin typeface="Segoe Script" panose="020B0804020000000003" pitchFamily="34" charset="0"/>
            </a:endParaRPr>
          </a:p>
        </p:txBody>
      </p:sp>
    </p:spTree>
    <p:extLst>
      <p:ext uri="{BB962C8B-B14F-4D97-AF65-F5344CB8AC3E}">
        <p14:creationId xmlns:p14="http://schemas.microsoft.com/office/powerpoint/2010/main" val="2900242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DAC715-A912-5A4E-BA9F-11465DA598B2}"/>
              </a:ext>
            </a:extLst>
          </p:cNvPr>
          <p:cNvSpPr/>
          <p:nvPr/>
        </p:nvSpPr>
        <p:spPr>
          <a:xfrm>
            <a:off x="0" y="0"/>
            <a:ext cx="6858000" cy="9906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53606DAD-5D3C-2C44-91BC-C838FBA0314E}"/>
              </a:ext>
            </a:extLst>
          </p:cNvPr>
          <p:cNvSpPr/>
          <p:nvPr/>
        </p:nvSpPr>
        <p:spPr>
          <a:xfrm>
            <a:off x="417635" y="381000"/>
            <a:ext cx="6022730" cy="9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8E4E81EE-7EF7-B74C-807E-330D7F0B9149}"/>
              </a:ext>
            </a:extLst>
          </p:cNvPr>
          <p:cNvSpPr/>
          <p:nvPr/>
        </p:nvSpPr>
        <p:spPr>
          <a:xfrm>
            <a:off x="228600" y="211015"/>
            <a:ext cx="6418385" cy="949569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E85F878-2EEC-0F47-B9F0-BF8BA3292FF9}"/>
              </a:ext>
            </a:extLst>
          </p:cNvPr>
          <p:cNvSpPr/>
          <p:nvPr/>
        </p:nvSpPr>
        <p:spPr>
          <a:xfrm>
            <a:off x="400383" y="574491"/>
            <a:ext cx="6039982" cy="108589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17786E4-39CE-8F40-B149-C12CA2DE1BAB}"/>
              </a:ext>
            </a:extLst>
          </p:cNvPr>
          <p:cNvSpPr/>
          <p:nvPr/>
        </p:nvSpPr>
        <p:spPr>
          <a:xfrm>
            <a:off x="249890" y="671160"/>
            <a:ext cx="6340968" cy="892552"/>
          </a:xfrm>
          <a:prstGeom prst="rect">
            <a:avLst/>
          </a:prstGeom>
          <a:noFill/>
        </p:spPr>
        <p:txBody>
          <a:bodyPr wrap="none" lIns="91440" tIns="45720" rIns="91440" bIns="45720">
            <a:spAutoFit/>
          </a:bodyPr>
          <a:lstStyle/>
          <a:p>
            <a:pPr algn="ctr"/>
            <a:r>
              <a:rPr lang="en-GB" sz="5200" b="0" cap="none" spc="0" dirty="0">
                <a:ln w="0"/>
                <a:solidFill>
                  <a:schemeClr val="bg1"/>
                </a:solidFill>
                <a:effectLst>
                  <a:outerShdw blurRad="38100" dist="19050" dir="2700000" algn="tl" rotWithShape="0">
                    <a:schemeClr val="dk1">
                      <a:alpha val="40000"/>
                    </a:schemeClr>
                  </a:outerShdw>
                </a:effectLst>
                <a:latin typeface="Marker Felt Thin" panose="02000400000000000000" pitchFamily="2" charset="77"/>
              </a:rPr>
              <a:t>The Fire Service Motto</a:t>
            </a:r>
          </a:p>
        </p:txBody>
      </p:sp>
      <p:pic>
        <p:nvPicPr>
          <p:cNvPr id="7" name="Picture 6">
            <a:extLst>
              <a:ext uri="{FF2B5EF4-FFF2-40B4-BE49-F238E27FC236}">
                <a16:creationId xmlns:a16="http://schemas.microsoft.com/office/drawing/2014/main" id="{AACBB1D2-8118-384E-A370-4D6361C6DDDC}"/>
              </a:ext>
            </a:extLst>
          </p:cNvPr>
          <p:cNvPicPr>
            <a:picLocks noChangeAspect="1"/>
          </p:cNvPicPr>
          <p:nvPr/>
        </p:nvPicPr>
        <p:blipFill>
          <a:blip r:embed="rId2"/>
          <a:stretch>
            <a:fillRect/>
          </a:stretch>
        </p:blipFill>
        <p:spPr>
          <a:xfrm>
            <a:off x="417634" y="5556748"/>
            <a:ext cx="6039981" cy="4016587"/>
          </a:xfrm>
          <a:prstGeom prst="rect">
            <a:avLst/>
          </a:prstGeom>
        </p:spPr>
      </p:pic>
      <p:sp>
        <p:nvSpPr>
          <p:cNvPr id="9" name="Oval Callout 8">
            <a:extLst>
              <a:ext uri="{FF2B5EF4-FFF2-40B4-BE49-F238E27FC236}">
                <a16:creationId xmlns:a16="http://schemas.microsoft.com/office/drawing/2014/main" id="{176DB535-CDDE-7444-872E-C7803B60F484}"/>
              </a:ext>
            </a:extLst>
          </p:cNvPr>
          <p:cNvSpPr/>
          <p:nvPr/>
        </p:nvSpPr>
        <p:spPr>
          <a:xfrm>
            <a:off x="472749" y="1830367"/>
            <a:ext cx="5884487" cy="3365088"/>
          </a:xfrm>
          <a:prstGeom prst="wedgeEllipseCallout">
            <a:avLst>
              <a:gd name="adj1" fmla="val 28179"/>
              <a:gd name="adj2" fmla="val 81897"/>
            </a:avLst>
          </a:prstGeom>
          <a:solidFill>
            <a:schemeClr val="bg1"/>
          </a:solidFill>
          <a:ln w="38100">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D650202-3F59-024E-8CA2-53FC58F2BB42}"/>
              </a:ext>
            </a:extLst>
          </p:cNvPr>
          <p:cNvSpPr txBox="1"/>
          <p:nvPr/>
        </p:nvSpPr>
        <p:spPr>
          <a:xfrm>
            <a:off x="916945" y="1963925"/>
            <a:ext cx="5041358" cy="3185487"/>
          </a:xfrm>
          <a:prstGeom prst="rect">
            <a:avLst/>
          </a:prstGeom>
          <a:noFill/>
        </p:spPr>
        <p:txBody>
          <a:bodyPr wrap="square" rtlCol="0">
            <a:spAutoFit/>
          </a:bodyPr>
          <a:lstStyle/>
          <a:p>
            <a:pPr algn="ctr"/>
            <a:r>
              <a:rPr lang="en-US" sz="2400" dirty="0">
                <a:latin typeface="Ink Free" panose="03080402000500000000" pitchFamily="66" charset="0"/>
              </a:rPr>
              <a:t>If a fire starts, </a:t>
            </a:r>
          </a:p>
          <a:p>
            <a:pPr algn="ctr"/>
            <a:r>
              <a:rPr lang="en-US" sz="2400" dirty="0">
                <a:latin typeface="Ink Free" panose="03080402000500000000" pitchFamily="66" charset="0"/>
              </a:rPr>
              <a:t>always remember</a:t>
            </a:r>
          </a:p>
          <a:p>
            <a:pPr algn="ctr"/>
            <a:endParaRPr lang="en-US" sz="300" dirty="0">
              <a:latin typeface="Ink Free" panose="03080402000500000000" pitchFamily="66" charset="0"/>
            </a:endParaRPr>
          </a:p>
          <a:p>
            <a:pPr algn="ctr"/>
            <a:r>
              <a:rPr lang="en-US" sz="2400" b="1" dirty="0">
                <a:latin typeface="Ink Free" panose="03080402000500000000" pitchFamily="66" charset="0"/>
              </a:rPr>
              <a:t>THE FIRE SERVICE MOTTO</a:t>
            </a:r>
            <a:endParaRPr lang="en-US" sz="1000" dirty="0">
              <a:latin typeface="Ink Free" panose="03080402000500000000" pitchFamily="66" charset="0"/>
            </a:endParaRPr>
          </a:p>
          <a:p>
            <a:pPr algn="ctr"/>
            <a:endParaRPr lang="en-US" sz="1000" dirty="0">
              <a:latin typeface="Ink Free" panose="03080402000500000000" pitchFamily="66" charset="0"/>
            </a:endParaRPr>
          </a:p>
          <a:p>
            <a:pPr marL="342900" indent="-342900" algn="ctr">
              <a:buAutoNum type="arabicPeriod"/>
            </a:pPr>
            <a:r>
              <a:rPr lang="en-US" sz="2400" b="1" dirty="0">
                <a:latin typeface="Ink Free" panose="03080402000500000000" pitchFamily="66" charset="0"/>
              </a:rPr>
              <a:t>GET OUT!</a:t>
            </a:r>
          </a:p>
          <a:p>
            <a:pPr marL="342900" indent="-342900" algn="ctr">
              <a:buAutoNum type="arabicPeriod"/>
            </a:pPr>
            <a:endParaRPr lang="en-US" sz="1000" b="1" dirty="0">
              <a:latin typeface="Ink Free" panose="03080402000500000000" pitchFamily="66" charset="0"/>
            </a:endParaRPr>
          </a:p>
          <a:p>
            <a:pPr marL="342900" indent="-342900" algn="ctr">
              <a:buAutoNum type="arabicPeriod"/>
            </a:pPr>
            <a:r>
              <a:rPr lang="en-US" sz="2400" b="1" dirty="0">
                <a:latin typeface="Ink Free" panose="03080402000500000000" pitchFamily="66" charset="0"/>
              </a:rPr>
              <a:t>GET THE FIRE SERVICE OUT!</a:t>
            </a:r>
          </a:p>
          <a:p>
            <a:pPr algn="ctr"/>
            <a:r>
              <a:rPr lang="en-US" sz="2400" b="1" dirty="0">
                <a:latin typeface="Ink Free" panose="03080402000500000000" pitchFamily="66" charset="0"/>
              </a:rPr>
              <a:t>(Dial 999)</a:t>
            </a:r>
          </a:p>
          <a:p>
            <a:pPr marL="342900" indent="-342900" algn="ctr">
              <a:buAutoNum type="arabicPeriod"/>
            </a:pPr>
            <a:endParaRPr lang="en-US" sz="1000" dirty="0">
              <a:latin typeface="Ink Free" panose="03080402000500000000" pitchFamily="66" charset="0"/>
            </a:endParaRPr>
          </a:p>
          <a:p>
            <a:pPr algn="ctr"/>
            <a:r>
              <a:rPr lang="en-US" sz="2400" b="1" dirty="0">
                <a:solidFill>
                  <a:srgbClr val="C00000"/>
                </a:solidFill>
                <a:latin typeface="Ink Free" panose="03080402000500000000" pitchFamily="66" charset="0"/>
              </a:rPr>
              <a:t>3.  STAY OUT!</a:t>
            </a:r>
          </a:p>
        </p:txBody>
      </p:sp>
    </p:spTree>
    <p:extLst>
      <p:ext uri="{BB962C8B-B14F-4D97-AF65-F5344CB8AC3E}">
        <p14:creationId xmlns:p14="http://schemas.microsoft.com/office/powerpoint/2010/main" val="3107957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6C5B36-1B71-CD49-A309-EA4E36B1BADA}"/>
              </a:ext>
            </a:extLst>
          </p:cNvPr>
          <p:cNvSpPr/>
          <p:nvPr/>
        </p:nvSpPr>
        <p:spPr>
          <a:xfrm>
            <a:off x="0" y="0"/>
            <a:ext cx="6858000" cy="9906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8B02FFA6-2739-9841-B46E-03707D093293}"/>
              </a:ext>
            </a:extLst>
          </p:cNvPr>
          <p:cNvSpPr/>
          <p:nvPr/>
        </p:nvSpPr>
        <p:spPr>
          <a:xfrm>
            <a:off x="417635" y="381000"/>
            <a:ext cx="6022730" cy="9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920824F-C12C-2749-84EA-54BBDEA56AB4}"/>
              </a:ext>
            </a:extLst>
          </p:cNvPr>
          <p:cNvSpPr/>
          <p:nvPr/>
        </p:nvSpPr>
        <p:spPr>
          <a:xfrm>
            <a:off x="228600" y="211015"/>
            <a:ext cx="6418385" cy="949569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7D8E1229-D40F-714C-8514-6516DBC6958F}"/>
              </a:ext>
            </a:extLst>
          </p:cNvPr>
          <p:cNvSpPr/>
          <p:nvPr/>
        </p:nvSpPr>
        <p:spPr>
          <a:xfrm>
            <a:off x="315483" y="592048"/>
            <a:ext cx="5991867" cy="1050776"/>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F283C06-E5A2-E74F-99AC-0D04824B1BA9}"/>
              </a:ext>
            </a:extLst>
          </p:cNvPr>
          <p:cNvSpPr/>
          <p:nvPr/>
        </p:nvSpPr>
        <p:spPr>
          <a:xfrm>
            <a:off x="314491" y="723921"/>
            <a:ext cx="5992859" cy="707886"/>
          </a:xfrm>
          <a:prstGeom prst="rect">
            <a:avLst/>
          </a:prstGeom>
          <a:noFill/>
        </p:spPr>
        <p:txBody>
          <a:bodyPr wrap="none" lIns="91440" tIns="45720" rIns="91440" bIns="45720">
            <a:spAutoFit/>
          </a:bodyPr>
          <a:lstStyle/>
          <a:p>
            <a:pPr algn="ctr"/>
            <a:r>
              <a:rPr lang="en-GB" sz="4000" dirty="0">
                <a:ln w="0"/>
                <a:solidFill>
                  <a:schemeClr val="bg1"/>
                </a:solidFill>
                <a:effectLst>
                  <a:outerShdw blurRad="38100" dist="19050" dir="2700000" algn="tl" rotWithShape="0">
                    <a:schemeClr val="dk1">
                      <a:alpha val="40000"/>
                    </a:schemeClr>
                  </a:outerShdw>
                </a:effectLst>
                <a:latin typeface="Marker Felt Thin" panose="02000400000000000000" pitchFamily="2" charset="77"/>
              </a:rPr>
              <a:t>What do you already know?</a:t>
            </a:r>
            <a:endParaRPr lang="en-GB" sz="4000" b="0" cap="none" spc="0" dirty="0">
              <a:ln w="0"/>
              <a:solidFill>
                <a:schemeClr val="bg1"/>
              </a:solidFill>
              <a:effectLst>
                <a:outerShdw blurRad="38100" dist="19050" dir="2700000" algn="tl" rotWithShape="0">
                  <a:schemeClr val="dk1">
                    <a:alpha val="40000"/>
                  </a:schemeClr>
                </a:outerShdw>
              </a:effectLst>
              <a:latin typeface="Marker Felt Thin" panose="02000400000000000000" pitchFamily="2" charset="77"/>
            </a:endParaRPr>
          </a:p>
        </p:txBody>
      </p:sp>
      <p:sp>
        <p:nvSpPr>
          <p:cNvPr id="7" name="TextBox 6">
            <a:extLst>
              <a:ext uri="{FF2B5EF4-FFF2-40B4-BE49-F238E27FC236}">
                <a16:creationId xmlns:a16="http://schemas.microsoft.com/office/drawing/2014/main" id="{E0F689A1-0DA5-F448-9155-B4748717F186}"/>
              </a:ext>
            </a:extLst>
          </p:cNvPr>
          <p:cNvSpPr txBox="1"/>
          <p:nvPr/>
        </p:nvSpPr>
        <p:spPr>
          <a:xfrm>
            <a:off x="417635" y="1615955"/>
            <a:ext cx="6211765" cy="8140690"/>
          </a:xfrm>
          <a:prstGeom prst="rect">
            <a:avLst/>
          </a:prstGeom>
          <a:noFill/>
        </p:spPr>
        <p:txBody>
          <a:bodyPr wrap="square" rtlCol="0">
            <a:spAutoFit/>
          </a:bodyPr>
          <a:lstStyle/>
          <a:p>
            <a:r>
              <a:rPr lang="en-US" sz="1700" dirty="0">
                <a:latin typeface="Ink Free" panose="03080402000500000000" pitchFamily="66" charset="0"/>
              </a:rPr>
              <a:t>Before you complete this booklet, try answering these questions with the people in your household.</a:t>
            </a:r>
          </a:p>
          <a:p>
            <a:endParaRPr lang="en-US" sz="500" dirty="0">
              <a:latin typeface="Ink Free" panose="03080402000500000000" pitchFamily="66" charset="0"/>
            </a:endParaRPr>
          </a:p>
          <a:p>
            <a:r>
              <a:rPr lang="en-US" sz="2000" b="1" dirty="0">
                <a:latin typeface="Marker Felt Thin" panose="02000400000000000000" pitchFamily="2" charset="77"/>
              </a:rPr>
              <a:t>SMOKE ALARMS</a:t>
            </a:r>
          </a:p>
          <a:p>
            <a:endParaRPr lang="en-US" sz="300" b="1" dirty="0">
              <a:latin typeface="Ink Free" panose="03080402000500000000" pitchFamily="66" charset="0"/>
            </a:endParaRPr>
          </a:p>
          <a:p>
            <a:r>
              <a:rPr lang="en-US" sz="1700" b="1" dirty="0">
                <a:solidFill>
                  <a:srgbClr val="C00000"/>
                </a:solidFill>
                <a:latin typeface="Ink Free" panose="03080402000500000000" pitchFamily="66" charset="0"/>
              </a:rPr>
              <a:t>1.   How often should you test your smoke alarm?</a:t>
            </a:r>
          </a:p>
          <a:p>
            <a:endParaRPr lang="en-US" sz="800" dirty="0">
              <a:solidFill>
                <a:srgbClr val="C00000"/>
              </a:solidFill>
              <a:latin typeface="Ink Free" panose="03080402000500000000" pitchFamily="66" charset="0"/>
            </a:endParaRPr>
          </a:p>
          <a:p>
            <a:pPr marL="342900" indent="-342900" algn="ctr">
              <a:buAutoNum type="alphaLcParenR"/>
            </a:pPr>
            <a:r>
              <a:rPr lang="en-US" sz="1700" dirty="0">
                <a:latin typeface="Ink Free" panose="03080402000500000000" pitchFamily="66" charset="0"/>
              </a:rPr>
              <a:t>Weekly		b) Monthly		c) Yearly</a:t>
            </a:r>
          </a:p>
          <a:p>
            <a:endParaRPr lang="en-US" sz="500" dirty="0">
              <a:latin typeface="Ink Free" panose="03080402000500000000" pitchFamily="66" charset="0"/>
            </a:endParaRPr>
          </a:p>
          <a:p>
            <a:r>
              <a:rPr lang="en-US" sz="2000" b="1" dirty="0">
                <a:latin typeface="Marker Felt Thin" panose="02000400000000000000" pitchFamily="2" charset="77"/>
              </a:rPr>
              <a:t>MY HOUSE ESCAPE PLAN</a:t>
            </a:r>
          </a:p>
          <a:p>
            <a:endParaRPr lang="en-US" sz="300" b="1" dirty="0">
              <a:latin typeface="Ink Free" panose="03080402000500000000" pitchFamily="66" charset="0"/>
            </a:endParaRPr>
          </a:p>
          <a:p>
            <a:r>
              <a:rPr lang="en-US" sz="1700" b="1" dirty="0">
                <a:solidFill>
                  <a:srgbClr val="C00000"/>
                </a:solidFill>
                <a:latin typeface="Ink Free" panose="03080402000500000000" pitchFamily="66" charset="0"/>
              </a:rPr>
              <a:t>2.   When a fire alarm sounds at school, what do you do?</a:t>
            </a:r>
          </a:p>
          <a:p>
            <a:endParaRPr lang="en-US" sz="100" dirty="0">
              <a:solidFill>
                <a:srgbClr val="C00000"/>
              </a:solidFill>
              <a:latin typeface="Ink Free" panose="03080402000500000000" pitchFamily="66" charset="0"/>
            </a:endParaRPr>
          </a:p>
          <a:p>
            <a:pPr lvl="1"/>
            <a:r>
              <a:rPr lang="en-US" sz="1300" dirty="0">
                <a:latin typeface="Ink Free" panose="03080402000500000000" pitchFamily="66" charset="0"/>
              </a:rPr>
              <a:t>a) Leave noisily and randomly in a panic	 </a:t>
            </a:r>
          </a:p>
          <a:p>
            <a:pPr lvl="1"/>
            <a:r>
              <a:rPr lang="en-US" sz="1300" dirty="0">
                <a:latin typeface="Ink Free" panose="03080402000500000000" pitchFamily="66" charset="0"/>
              </a:rPr>
              <a:t>b) Wait for your friends to be ready	</a:t>
            </a:r>
          </a:p>
          <a:p>
            <a:pPr lvl="1"/>
            <a:r>
              <a:rPr lang="en-US" sz="1300" dirty="0">
                <a:latin typeface="Ink Free" panose="03080402000500000000" pitchFamily="66" charset="0"/>
              </a:rPr>
              <a:t>c) Leave calmly, quietly and sensibly following instructions from an adult</a:t>
            </a:r>
            <a:endParaRPr lang="en-US" sz="1700" dirty="0">
              <a:latin typeface="Ink Free" panose="03080402000500000000" pitchFamily="66" charset="0"/>
            </a:endParaRPr>
          </a:p>
          <a:p>
            <a:pPr marL="342900" indent="-342900">
              <a:buAutoNum type="alphaLcParenR"/>
            </a:pPr>
            <a:endParaRPr lang="en-US" sz="500" dirty="0">
              <a:latin typeface="Ink Free" panose="03080402000500000000" pitchFamily="66" charset="0"/>
            </a:endParaRPr>
          </a:p>
          <a:p>
            <a:pPr marL="342900" indent="-342900">
              <a:buAutoNum type="arabicPeriod" startAt="3"/>
            </a:pPr>
            <a:r>
              <a:rPr lang="en-US" sz="1700" b="1" dirty="0">
                <a:solidFill>
                  <a:srgbClr val="C00000"/>
                </a:solidFill>
                <a:latin typeface="Ink Free" panose="03080402000500000000" pitchFamily="66" charset="0"/>
              </a:rPr>
              <a:t>If there is a fire at home, how do you think you should     </a:t>
            </a:r>
          </a:p>
          <a:p>
            <a:r>
              <a:rPr lang="en-US" sz="1700" b="1" dirty="0">
                <a:solidFill>
                  <a:srgbClr val="C00000"/>
                </a:solidFill>
                <a:latin typeface="Ink Free" panose="03080402000500000000" pitchFamily="66" charset="0"/>
              </a:rPr>
              <a:t>      leave?</a:t>
            </a:r>
          </a:p>
          <a:p>
            <a:pPr lvl="1"/>
            <a:endParaRPr lang="en-US" sz="100" dirty="0">
              <a:solidFill>
                <a:srgbClr val="C00000"/>
              </a:solidFill>
              <a:latin typeface="Ink Free" panose="03080402000500000000" pitchFamily="66" charset="0"/>
            </a:endParaRPr>
          </a:p>
          <a:p>
            <a:pPr lvl="1"/>
            <a:r>
              <a:rPr lang="en-US" sz="1300" dirty="0">
                <a:latin typeface="Ink Free" panose="03080402000500000000" pitchFamily="66" charset="0"/>
              </a:rPr>
              <a:t>a) Jump out the window	 </a:t>
            </a:r>
          </a:p>
          <a:p>
            <a:pPr lvl="1"/>
            <a:r>
              <a:rPr lang="en-US" sz="1300" dirty="0">
                <a:latin typeface="Ink Free" panose="03080402000500000000" pitchFamily="66" charset="0"/>
              </a:rPr>
              <a:t>b) Let an adult know there is a fire, then leave calmly and quickly together	</a:t>
            </a:r>
          </a:p>
          <a:p>
            <a:pPr lvl="1"/>
            <a:r>
              <a:rPr lang="en-US" sz="1300" dirty="0">
                <a:latin typeface="Ink Free" panose="03080402000500000000" pitchFamily="66" charset="0"/>
              </a:rPr>
              <a:t>c)</a:t>
            </a:r>
            <a:r>
              <a:rPr lang="en-US" dirty="0">
                <a:latin typeface="Ink Free" panose="03080402000500000000" pitchFamily="66" charset="0"/>
              </a:rPr>
              <a:t> </a:t>
            </a:r>
            <a:r>
              <a:rPr lang="en-US" sz="1300" dirty="0">
                <a:latin typeface="Ink Free" panose="03080402000500000000" pitchFamily="66" charset="0"/>
              </a:rPr>
              <a:t>Run out of the house making a lot of noise</a:t>
            </a:r>
          </a:p>
          <a:p>
            <a:pPr marL="342900" indent="-342900" algn="ctr">
              <a:buFontTx/>
              <a:buAutoNum type="alphaLcParenR"/>
            </a:pPr>
            <a:endParaRPr lang="en-US" sz="500" dirty="0">
              <a:latin typeface="Ink Free" panose="03080402000500000000" pitchFamily="66" charset="0"/>
            </a:endParaRPr>
          </a:p>
          <a:p>
            <a:r>
              <a:rPr lang="en-US" sz="1700" b="1" dirty="0">
                <a:solidFill>
                  <a:srgbClr val="C00000"/>
                </a:solidFill>
                <a:latin typeface="Ink Free" panose="03080402000500000000" pitchFamily="66" charset="0"/>
              </a:rPr>
              <a:t>4.   When you have escaped from the house, what should you 	do?</a:t>
            </a:r>
          </a:p>
          <a:p>
            <a:endParaRPr lang="en-US" sz="100" dirty="0">
              <a:solidFill>
                <a:srgbClr val="C00000"/>
              </a:solidFill>
              <a:latin typeface="Ink Free" panose="03080402000500000000" pitchFamily="66" charset="0"/>
            </a:endParaRPr>
          </a:p>
          <a:p>
            <a:pPr marL="342900" indent="-342900" algn="ctr">
              <a:buAutoNum type="alphaLcParenR"/>
            </a:pPr>
            <a:r>
              <a:rPr lang="en-US" sz="1700" dirty="0">
                <a:latin typeface="Ink Free" panose="03080402000500000000" pitchFamily="66" charset="0"/>
              </a:rPr>
              <a:t>Stay outside	b) Look for pets	c) Go back in the house</a:t>
            </a:r>
          </a:p>
          <a:p>
            <a:pPr marL="342900" indent="-342900">
              <a:buAutoNum type="alphaLcParenR"/>
            </a:pPr>
            <a:endParaRPr lang="en-US" sz="500" dirty="0">
              <a:latin typeface="Ink Free" panose="03080402000500000000" pitchFamily="66" charset="0"/>
            </a:endParaRPr>
          </a:p>
          <a:p>
            <a:r>
              <a:rPr lang="en-US" sz="1700" b="1" dirty="0">
                <a:solidFill>
                  <a:srgbClr val="C00000"/>
                </a:solidFill>
                <a:latin typeface="Ink Free" panose="03080402000500000000" pitchFamily="66" charset="0"/>
              </a:rPr>
              <a:t>5.    Name three things which could be dangerous in your      	bathroom?</a:t>
            </a:r>
          </a:p>
          <a:p>
            <a:pPr algn="ctr"/>
            <a:r>
              <a:rPr lang="en-US" sz="1700" dirty="0">
                <a:latin typeface="Ink Free" panose="03080402000500000000" pitchFamily="66" charset="0"/>
              </a:rPr>
              <a:t>a)______________ 	b) ______________	c) ______________</a:t>
            </a:r>
          </a:p>
          <a:p>
            <a:pPr algn="ctr"/>
            <a:endParaRPr lang="en-US" sz="100" dirty="0">
              <a:latin typeface="Ink Free" panose="03080402000500000000" pitchFamily="66" charset="0"/>
            </a:endParaRPr>
          </a:p>
          <a:p>
            <a:r>
              <a:rPr lang="en-US" sz="1700" b="1" dirty="0">
                <a:solidFill>
                  <a:srgbClr val="C00000"/>
                </a:solidFill>
                <a:latin typeface="Ink Free" panose="03080402000500000000" pitchFamily="66" charset="0"/>
              </a:rPr>
              <a:t>6.    Name three things which could be dangerous in your      	kitchen?</a:t>
            </a:r>
          </a:p>
          <a:p>
            <a:pPr algn="ctr"/>
            <a:r>
              <a:rPr lang="en-US" sz="1700" dirty="0">
                <a:latin typeface="Ink Free" panose="03080402000500000000" pitchFamily="66" charset="0"/>
              </a:rPr>
              <a:t>a)______________ 	b) ______________	c) ______________</a:t>
            </a:r>
          </a:p>
          <a:p>
            <a:pPr algn="ctr"/>
            <a:endParaRPr lang="en-US" sz="100" dirty="0">
              <a:latin typeface="Ink Free" panose="03080402000500000000" pitchFamily="66" charset="0"/>
            </a:endParaRPr>
          </a:p>
          <a:p>
            <a:r>
              <a:rPr lang="en-US" sz="1700" b="1" dirty="0">
                <a:solidFill>
                  <a:srgbClr val="C00000"/>
                </a:solidFill>
                <a:latin typeface="Ink Free" panose="03080402000500000000" pitchFamily="66" charset="0"/>
              </a:rPr>
              <a:t>7.    Name three things which could be dangerous in your      	living room?</a:t>
            </a:r>
          </a:p>
          <a:p>
            <a:pPr algn="ctr"/>
            <a:r>
              <a:rPr lang="en-US" sz="1700" dirty="0">
                <a:latin typeface="Ink Free" panose="03080402000500000000" pitchFamily="66" charset="0"/>
              </a:rPr>
              <a:t>a)______________ 	b) ______________	c) ______________</a:t>
            </a:r>
            <a:endParaRPr lang="en-US" sz="1700" b="1" dirty="0">
              <a:solidFill>
                <a:srgbClr val="C00000"/>
              </a:solidFill>
              <a:latin typeface="Ink Free" panose="03080402000500000000" pitchFamily="66" charset="0"/>
            </a:endParaRPr>
          </a:p>
          <a:p>
            <a:endParaRPr lang="en-US" sz="800" dirty="0">
              <a:solidFill>
                <a:srgbClr val="C00000"/>
              </a:solidFill>
              <a:latin typeface="Ink Free" panose="03080402000500000000" pitchFamily="66" charset="0"/>
            </a:endParaRPr>
          </a:p>
          <a:p>
            <a:r>
              <a:rPr lang="en-US" sz="1700" b="1" dirty="0">
                <a:solidFill>
                  <a:srgbClr val="C00000"/>
                </a:solidFill>
                <a:latin typeface="Ink Free" panose="03080402000500000000" pitchFamily="66" charset="0"/>
              </a:rPr>
              <a:t>8. Does your household have a fire escape plan? </a:t>
            </a:r>
            <a:r>
              <a:rPr lang="en-US" sz="1700" dirty="0">
                <a:latin typeface="Ink Free" panose="03080402000500000000" pitchFamily="66" charset="0"/>
              </a:rPr>
              <a:t>Yes / No</a:t>
            </a:r>
          </a:p>
          <a:p>
            <a:endParaRPr lang="en-US" sz="800" dirty="0">
              <a:solidFill>
                <a:srgbClr val="C00000"/>
              </a:solidFill>
              <a:latin typeface="Ink Free" panose="03080402000500000000" pitchFamily="66" charset="0"/>
            </a:endParaRPr>
          </a:p>
        </p:txBody>
      </p:sp>
    </p:spTree>
    <p:extLst>
      <p:ext uri="{BB962C8B-B14F-4D97-AF65-F5344CB8AC3E}">
        <p14:creationId xmlns:p14="http://schemas.microsoft.com/office/powerpoint/2010/main" val="4060914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8F5E5F-18E2-274D-A4A7-1D953F082754}"/>
              </a:ext>
            </a:extLst>
          </p:cNvPr>
          <p:cNvSpPr/>
          <p:nvPr/>
        </p:nvSpPr>
        <p:spPr>
          <a:xfrm>
            <a:off x="0" y="0"/>
            <a:ext cx="6858000" cy="9906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A6D767B9-D5C5-334D-9DB6-AFAE832F0C57}"/>
              </a:ext>
            </a:extLst>
          </p:cNvPr>
          <p:cNvSpPr/>
          <p:nvPr/>
        </p:nvSpPr>
        <p:spPr>
          <a:xfrm>
            <a:off x="417635" y="381000"/>
            <a:ext cx="6022730" cy="9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0721603-5FF0-D447-BD73-D054702FDAF0}"/>
              </a:ext>
            </a:extLst>
          </p:cNvPr>
          <p:cNvSpPr/>
          <p:nvPr/>
        </p:nvSpPr>
        <p:spPr>
          <a:xfrm>
            <a:off x="228600" y="211015"/>
            <a:ext cx="6418385" cy="949569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0B1F8B4B-4C61-3143-8FCC-3BB97265BDAE}"/>
              </a:ext>
            </a:extLst>
          </p:cNvPr>
          <p:cNvSpPr/>
          <p:nvPr/>
        </p:nvSpPr>
        <p:spPr>
          <a:xfrm>
            <a:off x="315483" y="592048"/>
            <a:ext cx="5451177" cy="1050776"/>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609558D-CDA2-994F-98EA-8BBDBA41BDD7}"/>
              </a:ext>
            </a:extLst>
          </p:cNvPr>
          <p:cNvSpPr/>
          <p:nvPr/>
        </p:nvSpPr>
        <p:spPr>
          <a:xfrm>
            <a:off x="298241" y="671160"/>
            <a:ext cx="5468420" cy="892552"/>
          </a:xfrm>
          <a:prstGeom prst="rect">
            <a:avLst/>
          </a:prstGeom>
          <a:noFill/>
        </p:spPr>
        <p:txBody>
          <a:bodyPr wrap="none" lIns="91440" tIns="45720" rIns="91440" bIns="45720">
            <a:spAutoFit/>
          </a:bodyPr>
          <a:lstStyle/>
          <a:p>
            <a:pPr algn="ctr"/>
            <a:r>
              <a:rPr lang="en-GB" sz="5200" b="0" cap="none" spc="0" dirty="0">
                <a:ln w="0"/>
                <a:solidFill>
                  <a:schemeClr val="bg1"/>
                </a:solidFill>
                <a:effectLst>
                  <a:outerShdw blurRad="38100" dist="19050" dir="2700000" algn="tl" rotWithShape="0">
                    <a:schemeClr val="dk1">
                      <a:alpha val="40000"/>
                    </a:schemeClr>
                  </a:outerShdw>
                </a:effectLst>
                <a:latin typeface="Marker Felt Thin" panose="02000400000000000000" pitchFamily="2" charset="77"/>
              </a:rPr>
              <a:t>Fire Safety at Home</a:t>
            </a:r>
          </a:p>
        </p:txBody>
      </p:sp>
      <p:sp>
        <p:nvSpPr>
          <p:cNvPr id="7" name="TextBox 6">
            <a:extLst>
              <a:ext uri="{FF2B5EF4-FFF2-40B4-BE49-F238E27FC236}">
                <a16:creationId xmlns:a16="http://schemas.microsoft.com/office/drawing/2014/main" id="{5F59BCB0-0B41-994F-8882-8A1B5EE2E79D}"/>
              </a:ext>
            </a:extLst>
          </p:cNvPr>
          <p:cNvSpPr txBox="1"/>
          <p:nvPr/>
        </p:nvSpPr>
        <p:spPr>
          <a:xfrm>
            <a:off x="314491" y="1774727"/>
            <a:ext cx="6211766" cy="1400383"/>
          </a:xfrm>
          <a:prstGeom prst="rect">
            <a:avLst/>
          </a:prstGeom>
          <a:noFill/>
        </p:spPr>
        <p:txBody>
          <a:bodyPr wrap="square" rtlCol="0">
            <a:spAutoFit/>
          </a:bodyPr>
          <a:lstStyle/>
          <a:p>
            <a:pPr algn="ctr"/>
            <a:r>
              <a:rPr lang="en-US" sz="1700" dirty="0">
                <a:latin typeface="Ink Free" panose="03080402000500000000" pitchFamily="66" charset="0"/>
              </a:rPr>
              <a:t>There are many things that we can do to keep our homes safe from fire and to keep ourselves safe in the event of a fire. Read through the list and tick the things that you and your family do regularly. At the end, choose one of the things you do not currently do and make it a fire safety focus for your family.</a:t>
            </a:r>
          </a:p>
        </p:txBody>
      </p:sp>
      <p:sp>
        <p:nvSpPr>
          <p:cNvPr id="9" name="Rounded Rectangle 8">
            <a:extLst>
              <a:ext uri="{FF2B5EF4-FFF2-40B4-BE49-F238E27FC236}">
                <a16:creationId xmlns:a16="http://schemas.microsoft.com/office/drawing/2014/main" id="{40C2EDF9-8137-4544-960C-441239A912EB}"/>
              </a:ext>
            </a:extLst>
          </p:cNvPr>
          <p:cNvSpPr/>
          <p:nvPr/>
        </p:nvSpPr>
        <p:spPr>
          <a:xfrm>
            <a:off x="542754" y="3319016"/>
            <a:ext cx="5755240" cy="4372240"/>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9AB8D412-F3A0-BA45-AF2F-E20D4039070C}"/>
              </a:ext>
            </a:extLst>
          </p:cNvPr>
          <p:cNvSpPr/>
          <p:nvPr/>
        </p:nvSpPr>
        <p:spPr>
          <a:xfrm>
            <a:off x="348985" y="3452210"/>
            <a:ext cx="1841401" cy="430877"/>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03C77CA-8DE1-EC49-90C6-5E48B4C7602F}"/>
              </a:ext>
            </a:extLst>
          </p:cNvPr>
          <p:cNvSpPr/>
          <p:nvPr/>
        </p:nvSpPr>
        <p:spPr>
          <a:xfrm>
            <a:off x="358794" y="3482977"/>
            <a:ext cx="1831592" cy="400110"/>
          </a:xfrm>
          <a:prstGeom prst="rect">
            <a:avLst/>
          </a:prstGeom>
          <a:noFill/>
        </p:spPr>
        <p:txBody>
          <a:bodyPr wrap="none" lIns="91440" tIns="45720" rIns="91440" bIns="45720">
            <a:spAutoFit/>
          </a:bodyPr>
          <a:lstStyle/>
          <a:p>
            <a:pPr algn="ctr"/>
            <a:r>
              <a:rPr lang="en-GB" sz="2000" b="0" cap="none" spc="0" dirty="0">
                <a:ln w="0"/>
                <a:solidFill>
                  <a:schemeClr val="bg1"/>
                </a:solidFill>
                <a:effectLst>
                  <a:outerShdw blurRad="38100" dist="19050" dir="2700000" algn="tl" rotWithShape="0">
                    <a:schemeClr val="dk1">
                      <a:alpha val="40000"/>
                    </a:schemeClr>
                  </a:outerShdw>
                </a:effectLst>
                <a:latin typeface="Marker Felt Thin" panose="02000400000000000000" pitchFamily="2" charset="77"/>
              </a:rPr>
              <a:t>In my home, we:</a:t>
            </a:r>
          </a:p>
        </p:txBody>
      </p:sp>
      <p:sp>
        <p:nvSpPr>
          <p:cNvPr id="12" name="TextBox 11">
            <a:extLst>
              <a:ext uri="{FF2B5EF4-FFF2-40B4-BE49-F238E27FC236}">
                <a16:creationId xmlns:a16="http://schemas.microsoft.com/office/drawing/2014/main" id="{4AE60119-34FF-C745-BF62-07A7E8831291}"/>
              </a:ext>
            </a:extLst>
          </p:cNvPr>
          <p:cNvSpPr txBox="1"/>
          <p:nvPr/>
        </p:nvSpPr>
        <p:spPr>
          <a:xfrm>
            <a:off x="855839" y="3963877"/>
            <a:ext cx="5129069" cy="3816429"/>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Ink Free" panose="03080402000500000000" pitchFamily="66" charset="0"/>
              </a:rPr>
              <a:t>turn off the lights before we go to bed</a:t>
            </a:r>
          </a:p>
          <a:p>
            <a:endParaRPr lang="en-US" sz="500" dirty="0">
              <a:latin typeface="Ink Free" panose="03080402000500000000" pitchFamily="66" charset="0"/>
            </a:endParaRPr>
          </a:p>
          <a:p>
            <a:pPr marL="285750" indent="-285750">
              <a:buFont typeface="Arial" panose="020B0604020202020204" pitchFamily="34" charset="0"/>
              <a:buChar char="•"/>
            </a:pPr>
            <a:r>
              <a:rPr lang="en-US" sz="1600" dirty="0">
                <a:latin typeface="Ink Free" panose="03080402000500000000" pitchFamily="66" charset="0"/>
              </a:rPr>
              <a:t>check the batteries in our smoke alarms regularly</a:t>
            </a:r>
          </a:p>
          <a:p>
            <a:endParaRPr lang="en-US" sz="500" dirty="0">
              <a:latin typeface="Ink Free" panose="03080402000500000000" pitchFamily="66" charset="0"/>
            </a:endParaRPr>
          </a:p>
          <a:p>
            <a:pPr marL="285750" indent="-285750">
              <a:buFont typeface="Arial" panose="020B0604020202020204" pitchFamily="34" charset="0"/>
              <a:buChar char="•"/>
            </a:pPr>
            <a:r>
              <a:rPr lang="en-US" sz="1600" dirty="0">
                <a:latin typeface="Ink Free" panose="03080402000500000000" pitchFamily="66" charset="0"/>
              </a:rPr>
              <a:t>never cover heaters with fabric or paper</a:t>
            </a:r>
          </a:p>
          <a:p>
            <a:pPr marL="285750" indent="-285750">
              <a:buFont typeface="Arial" panose="020B0604020202020204" pitchFamily="34" charset="0"/>
              <a:buChar char="•"/>
            </a:pPr>
            <a:endParaRPr lang="en-US" sz="500" dirty="0">
              <a:latin typeface="Ink Free" panose="03080402000500000000" pitchFamily="66" charset="0"/>
            </a:endParaRPr>
          </a:p>
          <a:p>
            <a:pPr marL="285750" indent="-285750">
              <a:buFont typeface="Arial" panose="020B0604020202020204" pitchFamily="34" charset="0"/>
              <a:buChar char="•"/>
            </a:pPr>
            <a:r>
              <a:rPr lang="en-US" sz="1600" dirty="0">
                <a:latin typeface="Ink Free" panose="03080402000500000000" pitchFamily="66" charset="0"/>
              </a:rPr>
              <a:t>turn electrical appliances off at night</a:t>
            </a:r>
          </a:p>
          <a:p>
            <a:pPr marL="285750" indent="-285750">
              <a:buFont typeface="Arial" panose="020B0604020202020204" pitchFamily="34" charset="0"/>
              <a:buChar char="•"/>
            </a:pPr>
            <a:endParaRPr lang="en-US" sz="500" dirty="0">
              <a:latin typeface="Ink Free" panose="03080402000500000000" pitchFamily="66" charset="0"/>
            </a:endParaRPr>
          </a:p>
          <a:p>
            <a:pPr marL="285750" indent="-285750">
              <a:buFont typeface="Arial" panose="020B0604020202020204" pitchFamily="34" charset="0"/>
              <a:buChar char="•"/>
            </a:pPr>
            <a:r>
              <a:rPr lang="en-US" sz="1600" dirty="0">
                <a:latin typeface="Ink Free" panose="03080402000500000000" pitchFamily="66" charset="0"/>
              </a:rPr>
              <a:t>have a guard around an open fire</a:t>
            </a:r>
          </a:p>
          <a:p>
            <a:pPr marL="285750" indent="-285750">
              <a:buFont typeface="Arial" panose="020B0604020202020204" pitchFamily="34" charset="0"/>
              <a:buChar char="•"/>
            </a:pPr>
            <a:endParaRPr lang="en-US" sz="500" dirty="0">
              <a:latin typeface="Ink Free" panose="03080402000500000000" pitchFamily="66" charset="0"/>
            </a:endParaRPr>
          </a:p>
          <a:p>
            <a:pPr marL="285750" indent="-285750">
              <a:buFont typeface="Arial" panose="020B0604020202020204" pitchFamily="34" charset="0"/>
              <a:buChar char="•"/>
            </a:pPr>
            <a:r>
              <a:rPr lang="en-US" sz="1600" dirty="0">
                <a:latin typeface="Ink Free" panose="03080402000500000000" pitchFamily="66" charset="0"/>
              </a:rPr>
              <a:t>have an escape route planned</a:t>
            </a:r>
          </a:p>
          <a:p>
            <a:pPr marL="285750" indent="-285750">
              <a:buFont typeface="Arial" panose="020B0604020202020204" pitchFamily="34" charset="0"/>
              <a:buChar char="•"/>
            </a:pPr>
            <a:endParaRPr lang="en-US" sz="500" dirty="0">
              <a:latin typeface="Ink Free" panose="03080402000500000000" pitchFamily="66" charset="0"/>
            </a:endParaRPr>
          </a:p>
          <a:p>
            <a:pPr marL="285750" indent="-285750">
              <a:buFont typeface="Arial" panose="020B0604020202020204" pitchFamily="34" charset="0"/>
              <a:buChar char="•"/>
            </a:pPr>
            <a:r>
              <a:rPr lang="en-US" sz="1600" dirty="0">
                <a:latin typeface="Ink Free" panose="03080402000500000000" pitchFamily="66" charset="0"/>
              </a:rPr>
              <a:t>know which exits we can leave through</a:t>
            </a:r>
          </a:p>
          <a:p>
            <a:pPr marL="285750" indent="-285750">
              <a:buFont typeface="Arial" panose="020B0604020202020204" pitchFamily="34" charset="0"/>
              <a:buChar char="•"/>
            </a:pPr>
            <a:endParaRPr lang="en-US" sz="500" dirty="0">
              <a:latin typeface="Ink Free" panose="03080402000500000000" pitchFamily="66" charset="0"/>
            </a:endParaRPr>
          </a:p>
          <a:p>
            <a:pPr marL="285750" indent="-285750">
              <a:buFont typeface="Arial" panose="020B0604020202020204" pitchFamily="34" charset="0"/>
              <a:buChar char="•"/>
            </a:pPr>
            <a:r>
              <a:rPr lang="en-US" sz="1600" dirty="0">
                <a:latin typeface="Ink Free" panose="03080402000500000000" pitchFamily="66" charset="0"/>
              </a:rPr>
              <a:t>keep matches, candles and lighters safely in a drawer</a:t>
            </a:r>
          </a:p>
          <a:p>
            <a:pPr marL="285750" indent="-285750">
              <a:buFont typeface="Arial" panose="020B0604020202020204" pitchFamily="34" charset="0"/>
              <a:buChar char="•"/>
            </a:pPr>
            <a:endParaRPr lang="en-US" sz="500" dirty="0">
              <a:latin typeface="Ink Free" panose="03080402000500000000" pitchFamily="66" charset="0"/>
            </a:endParaRPr>
          </a:p>
          <a:p>
            <a:pPr marL="285750" indent="-285750">
              <a:buFont typeface="Arial" panose="020B0604020202020204" pitchFamily="34" charset="0"/>
              <a:buChar char="•"/>
            </a:pPr>
            <a:r>
              <a:rPr lang="en-US" sz="1600" dirty="0">
                <a:latin typeface="Ink Free" panose="03080402000500000000" pitchFamily="66" charset="0"/>
              </a:rPr>
              <a:t>make sure only adults use the oven and the hob</a:t>
            </a:r>
          </a:p>
          <a:p>
            <a:pPr marL="285750" indent="-285750">
              <a:buFont typeface="Arial" panose="020B0604020202020204" pitchFamily="34" charset="0"/>
              <a:buChar char="•"/>
            </a:pPr>
            <a:endParaRPr lang="en-US" sz="500" dirty="0">
              <a:latin typeface="Ink Free" panose="03080402000500000000" pitchFamily="66" charset="0"/>
            </a:endParaRPr>
          </a:p>
          <a:p>
            <a:pPr marL="285750" indent="-285750">
              <a:buFont typeface="Arial" panose="020B0604020202020204" pitchFamily="34" charset="0"/>
              <a:buChar char="•"/>
            </a:pPr>
            <a:r>
              <a:rPr lang="en-US" sz="1600" dirty="0">
                <a:latin typeface="Ink Free" panose="03080402000500000000" pitchFamily="66" charset="0"/>
              </a:rPr>
              <a:t>keep electrical appliances out of the bathroom</a:t>
            </a:r>
          </a:p>
          <a:p>
            <a:pPr marL="285750" indent="-285750">
              <a:buFont typeface="Arial" panose="020B0604020202020204" pitchFamily="34" charset="0"/>
              <a:buChar char="•"/>
            </a:pPr>
            <a:endParaRPr lang="en-US" sz="500" dirty="0">
              <a:latin typeface="Ink Free" panose="03080402000500000000" pitchFamily="66" charset="0"/>
            </a:endParaRPr>
          </a:p>
          <a:p>
            <a:pPr marL="285750" indent="-285750">
              <a:buFont typeface="Arial" panose="020B0604020202020204" pitchFamily="34" charset="0"/>
              <a:buChar char="•"/>
            </a:pPr>
            <a:r>
              <a:rPr lang="en-US" sz="1600" dirty="0">
                <a:latin typeface="Ink Free" panose="03080402000500000000" pitchFamily="66" charset="0"/>
              </a:rPr>
              <a:t>all know the number to call in an emergency</a:t>
            </a:r>
          </a:p>
          <a:p>
            <a:pPr marL="285750" indent="-285750">
              <a:buFont typeface="Arial" panose="020B0604020202020204" pitchFamily="34" charset="0"/>
              <a:buChar char="•"/>
            </a:pPr>
            <a:endParaRPr lang="en-US" sz="1600" dirty="0">
              <a:latin typeface="Ink Free" panose="03080402000500000000" pitchFamily="66" charset="0"/>
            </a:endParaRPr>
          </a:p>
        </p:txBody>
      </p:sp>
      <p:pic>
        <p:nvPicPr>
          <p:cNvPr id="13" name="Picture 12">
            <a:extLst>
              <a:ext uri="{FF2B5EF4-FFF2-40B4-BE49-F238E27FC236}">
                <a16:creationId xmlns:a16="http://schemas.microsoft.com/office/drawing/2014/main" id="{D7CC1DCB-5F3A-E44A-9E59-ABE77A184C7B}"/>
              </a:ext>
            </a:extLst>
          </p:cNvPr>
          <p:cNvPicPr>
            <a:picLocks noChangeAspect="1"/>
          </p:cNvPicPr>
          <p:nvPr/>
        </p:nvPicPr>
        <p:blipFill>
          <a:blip r:embed="rId2"/>
          <a:stretch>
            <a:fillRect/>
          </a:stretch>
        </p:blipFill>
        <p:spPr>
          <a:xfrm>
            <a:off x="935323" y="4034668"/>
            <a:ext cx="99402" cy="163228"/>
          </a:xfrm>
          <a:prstGeom prst="rect">
            <a:avLst/>
          </a:prstGeom>
        </p:spPr>
      </p:pic>
      <p:pic>
        <p:nvPicPr>
          <p:cNvPr id="14" name="Picture 13">
            <a:extLst>
              <a:ext uri="{FF2B5EF4-FFF2-40B4-BE49-F238E27FC236}">
                <a16:creationId xmlns:a16="http://schemas.microsoft.com/office/drawing/2014/main" id="{A9EF758B-37F2-2A4F-AC3C-9C40B8150D89}"/>
              </a:ext>
            </a:extLst>
          </p:cNvPr>
          <p:cNvPicPr>
            <a:picLocks noChangeAspect="1"/>
          </p:cNvPicPr>
          <p:nvPr/>
        </p:nvPicPr>
        <p:blipFill>
          <a:blip r:embed="rId2"/>
          <a:stretch>
            <a:fillRect/>
          </a:stretch>
        </p:blipFill>
        <p:spPr>
          <a:xfrm>
            <a:off x="934776" y="6885523"/>
            <a:ext cx="99402" cy="163228"/>
          </a:xfrm>
          <a:prstGeom prst="rect">
            <a:avLst/>
          </a:prstGeom>
        </p:spPr>
      </p:pic>
      <p:pic>
        <p:nvPicPr>
          <p:cNvPr id="15" name="Picture 14">
            <a:extLst>
              <a:ext uri="{FF2B5EF4-FFF2-40B4-BE49-F238E27FC236}">
                <a16:creationId xmlns:a16="http://schemas.microsoft.com/office/drawing/2014/main" id="{6AC7CE89-C7BD-E24A-9588-99307AD8313F}"/>
              </a:ext>
            </a:extLst>
          </p:cNvPr>
          <p:cNvPicPr>
            <a:picLocks noChangeAspect="1"/>
          </p:cNvPicPr>
          <p:nvPr/>
        </p:nvPicPr>
        <p:blipFill>
          <a:blip r:embed="rId2"/>
          <a:stretch>
            <a:fillRect/>
          </a:stretch>
        </p:blipFill>
        <p:spPr>
          <a:xfrm>
            <a:off x="935323" y="4345701"/>
            <a:ext cx="99402" cy="163228"/>
          </a:xfrm>
          <a:prstGeom prst="rect">
            <a:avLst/>
          </a:prstGeom>
        </p:spPr>
      </p:pic>
      <p:pic>
        <p:nvPicPr>
          <p:cNvPr id="16" name="Picture 15">
            <a:extLst>
              <a:ext uri="{FF2B5EF4-FFF2-40B4-BE49-F238E27FC236}">
                <a16:creationId xmlns:a16="http://schemas.microsoft.com/office/drawing/2014/main" id="{61D5ACC8-0B7B-B941-BC0D-04BBB62966B3}"/>
              </a:ext>
            </a:extLst>
          </p:cNvPr>
          <p:cNvPicPr>
            <a:picLocks noChangeAspect="1"/>
          </p:cNvPicPr>
          <p:nvPr/>
        </p:nvPicPr>
        <p:blipFill>
          <a:blip r:embed="rId2"/>
          <a:stretch>
            <a:fillRect/>
          </a:stretch>
        </p:blipFill>
        <p:spPr>
          <a:xfrm>
            <a:off x="935323" y="4654541"/>
            <a:ext cx="99402" cy="163228"/>
          </a:xfrm>
          <a:prstGeom prst="rect">
            <a:avLst/>
          </a:prstGeom>
        </p:spPr>
      </p:pic>
      <p:pic>
        <p:nvPicPr>
          <p:cNvPr id="17" name="Picture 16">
            <a:extLst>
              <a:ext uri="{FF2B5EF4-FFF2-40B4-BE49-F238E27FC236}">
                <a16:creationId xmlns:a16="http://schemas.microsoft.com/office/drawing/2014/main" id="{3A0B720C-99D8-394D-A887-364988B75E0A}"/>
              </a:ext>
            </a:extLst>
          </p:cNvPr>
          <p:cNvPicPr>
            <a:picLocks noChangeAspect="1"/>
          </p:cNvPicPr>
          <p:nvPr/>
        </p:nvPicPr>
        <p:blipFill>
          <a:blip r:embed="rId2"/>
          <a:stretch>
            <a:fillRect/>
          </a:stretch>
        </p:blipFill>
        <p:spPr>
          <a:xfrm>
            <a:off x="934776" y="4961675"/>
            <a:ext cx="99402" cy="163228"/>
          </a:xfrm>
          <a:prstGeom prst="rect">
            <a:avLst/>
          </a:prstGeom>
        </p:spPr>
      </p:pic>
      <p:pic>
        <p:nvPicPr>
          <p:cNvPr id="18" name="Picture 17">
            <a:extLst>
              <a:ext uri="{FF2B5EF4-FFF2-40B4-BE49-F238E27FC236}">
                <a16:creationId xmlns:a16="http://schemas.microsoft.com/office/drawing/2014/main" id="{5086BCF9-298B-9247-B0C8-51D8AEE530A5}"/>
              </a:ext>
            </a:extLst>
          </p:cNvPr>
          <p:cNvPicPr>
            <a:picLocks noChangeAspect="1"/>
          </p:cNvPicPr>
          <p:nvPr/>
        </p:nvPicPr>
        <p:blipFill>
          <a:blip r:embed="rId2"/>
          <a:stretch>
            <a:fillRect/>
          </a:stretch>
        </p:blipFill>
        <p:spPr>
          <a:xfrm>
            <a:off x="934776" y="5272708"/>
            <a:ext cx="99402" cy="163228"/>
          </a:xfrm>
          <a:prstGeom prst="rect">
            <a:avLst/>
          </a:prstGeom>
        </p:spPr>
      </p:pic>
      <p:pic>
        <p:nvPicPr>
          <p:cNvPr id="19" name="Picture 18">
            <a:extLst>
              <a:ext uri="{FF2B5EF4-FFF2-40B4-BE49-F238E27FC236}">
                <a16:creationId xmlns:a16="http://schemas.microsoft.com/office/drawing/2014/main" id="{0819A7E1-A1F6-8247-98BE-F8E1CFA91B10}"/>
              </a:ext>
            </a:extLst>
          </p:cNvPr>
          <p:cNvPicPr>
            <a:picLocks noChangeAspect="1"/>
          </p:cNvPicPr>
          <p:nvPr/>
        </p:nvPicPr>
        <p:blipFill>
          <a:blip r:embed="rId2"/>
          <a:stretch>
            <a:fillRect/>
          </a:stretch>
        </p:blipFill>
        <p:spPr>
          <a:xfrm>
            <a:off x="934776" y="5581548"/>
            <a:ext cx="99402" cy="163228"/>
          </a:xfrm>
          <a:prstGeom prst="rect">
            <a:avLst/>
          </a:prstGeom>
        </p:spPr>
      </p:pic>
      <p:pic>
        <p:nvPicPr>
          <p:cNvPr id="20" name="Picture 19">
            <a:extLst>
              <a:ext uri="{FF2B5EF4-FFF2-40B4-BE49-F238E27FC236}">
                <a16:creationId xmlns:a16="http://schemas.microsoft.com/office/drawing/2014/main" id="{51223673-A9A6-7C49-9C02-2056F1B95375}"/>
              </a:ext>
            </a:extLst>
          </p:cNvPr>
          <p:cNvPicPr>
            <a:picLocks noChangeAspect="1"/>
          </p:cNvPicPr>
          <p:nvPr/>
        </p:nvPicPr>
        <p:blipFill>
          <a:blip r:embed="rId2"/>
          <a:stretch>
            <a:fillRect/>
          </a:stretch>
        </p:blipFill>
        <p:spPr>
          <a:xfrm>
            <a:off x="941116" y="5917569"/>
            <a:ext cx="99402" cy="163228"/>
          </a:xfrm>
          <a:prstGeom prst="rect">
            <a:avLst/>
          </a:prstGeom>
        </p:spPr>
      </p:pic>
      <p:pic>
        <p:nvPicPr>
          <p:cNvPr id="21" name="Picture 20">
            <a:extLst>
              <a:ext uri="{FF2B5EF4-FFF2-40B4-BE49-F238E27FC236}">
                <a16:creationId xmlns:a16="http://schemas.microsoft.com/office/drawing/2014/main" id="{FDAB6235-BFC3-7A48-A455-84183158B0FC}"/>
              </a:ext>
            </a:extLst>
          </p:cNvPr>
          <p:cNvPicPr>
            <a:picLocks noChangeAspect="1"/>
          </p:cNvPicPr>
          <p:nvPr/>
        </p:nvPicPr>
        <p:blipFill>
          <a:blip r:embed="rId2"/>
          <a:stretch>
            <a:fillRect/>
          </a:stretch>
        </p:blipFill>
        <p:spPr>
          <a:xfrm>
            <a:off x="941116" y="6228602"/>
            <a:ext cx="99402" cy="163228"/>
          </a:xfrm>
          <a:prstGeom prst="rect">
            <a:avLst/>
          </a:prstGeom>
        </p:spPr>
      </p:pic>
      <p:pic>
        <p:nvPicPr>
          <p:cNvPr id="22" name="Picture 21">
            <a:extLst>
              <a:ext uri="{FF2B5EF4-FFF2-40B4-BE49-F238E27FC236}">
                <a16:creationId xmlns:a16="http://schemas.microsoft.com/office/drawing/2014/main" id="{417A7260-DBBC-F149-8E9D-16278D45C118}"/>
              </a:ext>
            </a:extLst>
          </p:cNvPr>
          <p:cNvPicPr>
            <a:picLocks noChangeAspect="1"/>
          </p:cNvPicPr>
          <p:nvPr/>
        </p:nvPicPr>
        <p:blipFill>
          <a:blip r:embed="rId2"/>
          <a:stretch>
            <a:fillRect/>
          </a:stretch>
        </p:blipFill>
        <p:spPr>
          <a:xfrm>
            <a:off x="941116" y="6552310"/>
            <a:ext cx="99402" cy="163228"/>
          </a:xfrm>
          <a:prstGeom prst="rect">
            <a:avLst/>
          </a:prstGeom>
        </p:spPr>
      </p:pic>
      <p:sp>
        <p:nvSpPr>
          <p:cNvPr id="23" name="Rounded Rectangle 22">
            <a:extLst>
              <a:ext uri="{FF2B5EF4-FFF2-40B4-BE49-F238E27FC236}">
                <a16:creationId xmlns:a16="http://schemas.microsoft.com/office/drawing/2014/main" id="{55956FAE-23E5-C04D-A7A9-D01257AC94A3}"/>
              </a:ext>
            </a:extLst>
          </p:cNvPr>
          <p:cNvSpPr/>
          <p:nvPr/>
        </p:nvSpPr>
        <p:spPr>
          <a:xfrm>
            <a:off x="5916884" y="5964393"/>
            <a:ext cx="219225" cy="211687"/>
          </a:xfrm>
          <a:prstGeom prst="roundRect">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ounded Rectangle 34">
            <a:extLst>
              <a:ext uri="{FF2B5EF4-FFF2-40B4-BE49-F238E27FC236}">
                <a16:creationId xmlns:a16="http://schemas.microsoft.com/office/drawing/2014/main" id="{900D5F88-4CD4-7247-82E1-739819F9E6A7}"/>
              </a:ext>
            </a:extLst>
          </p:cNvPr>
          <p:cNvSpPr/>
          <p:nvPr/>
        </p:nvSpPr>
        <p:spPr>
          <a:xfrm>
            <a:off x="5916883" y="6268072"/>
            <a:ext cx="219225" cy="211687"/>
          </a:xfrm>
          <a:prstGeom prst="roundRect">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ounded Rectangle 35">
            <a:extLst>
              <a:ext uri="{FF2B5EF4-FFF2-40B4-BE49-F238E27FC236}">
                <a16:creationId xmlns:a16="http://schemas.microsoft.com/office/drawing/2014/main" id="{58E8E77B-9C74-EE43-99FB-06988FAEC985}"/>
              </a:ext>
            </a:extLst>
          </p:cNvPr>
          <p:cNvSpPr/>
          <p:nvPr/>
        </p:nvSpPr>
        <p:spPr>
          <a:xfrm>
            <a:off x="5923939" y="5651922"/>
            <a:ext cx="219225" cy="211687"/>
          </a:xfrm>
          <a:prstGeom prst="roundRect">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ed Rectangle 36">
            <a:extLst>
              <a:ext uri="{FF2B5EF4-FFF2-40B4-BE49-F238E27FC236}">
                <a16:creationId xmlns:a16="http://schemas.microsoft.com/office/drawing/2014/main" id="{CC0E439A-8A5E-2541-BCE0-219BEF1C425A}"/>
              </a:ext>
            </a:extLst>
          </p:cNvPr>
          <p:cNvSpPr/>
          <p:nvPr/>
        </p:nvSpPr>
        <p:spPr>
          <a:xfrm>
            <a:off x="5907659" y="6898848"/>
            <a:ext cx="219225" cy="211687"/>
          </a:xfrm>
          <a:prstGeom prst="roundRect">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ounded Rectangle 37">
            <a:extLst>
              <a:ext uri="{FF2B5EF4-FFF2-40B4-BE49-F238E27FC236}">
                <a16:creationId xmlns:a16="http://schemas.microsoft.com/office/drawing/2014/main" id="{F6FF4290-8A26-9143-8A7B-76944774590B}"/>
              </a:ext>
            </a:extLst>
          </p:cNvPr>
          <p:cNvSpPr/>
          <p:nvPr/>
        </p:nvSpPr>
        <p:spPr>
          <a:xfrm>
            <a:off x="5907658" y="7211319"/>
            <a:ext cx="219225" cy="211687"/>
          </a:xfrm>
          <a:prstGeom prst="roundRect">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ounded Rectangle 38">
            <a:extLst>
              <a:ext uri="{FF2B5EF4-FFF2-40B4-BE49-F238E27FC236}">
                <a16:creationId xmlns:a16="http://schemas.microsoft.com/office/drawing/2014/main" id="{84E37E8A-5C8F-D04E-9E81-D5E5851D579F}"/>
              </a:ext>
            </a:extLst>
          </p:cNvPr>
          <p:cNvSpPr/>
          <p:nvPr/>
        </p:nvSpPr>
        <p:spPr>
          <a:xfrm>
            <a:off x="5914714" y="6577585"/>
            <a:ext cx="219225" cy="211687"/>
          </a:xfrm>
          <a:prstGeom prst="roundRect">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a:extLst>
              <a:ext uri="{FF2B5EF4-FFF2-40B4-BE49-F238E27FC236}">
                <a16:creationId xmlns:a16="http://schemas.microsoft.com/office/drawing/2014/main" id="{EB552F06-C6EF-954E-8C79-F6612933A5E9}"/>
              </a:ext>
            </a:extLst>
          </p:cNvPr>
          <p:cNvSpPr/>
          <p:nvPr/>
        </p:nvSpPr>
        <p:spPr>
          <a:xfrm>
            <a:off x="5927081" y="5010176"/>
            <a:ext cx="219225" cy="211687"/>
          </a:xfrm>
          <a:prstGeom prst="roundRect">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ounded Rectangle 40">
            <a:extLst>
              <a:ext uri="{FF2B5EF4-FFF2-40B4-BE49-F238E27FC236}">
                <a16:creationId xmlns:a16="http://schemas.microsoft.com/office/drawing/2014/main" id="{5B971DE3-C68B-E041-B18C-9F27D891BD1B}"/>
              </a:ext>
            </a:extLst>
          </p:cNvPr>
          <p:cNvSpPr/>
          <p:nvPr/>
        </p:nvSpPr>
        <p:spPr>
          <a:xfrm>
            <a:off x="5927080" y="5331439"/>
            <a:ext cx="219225" cy="211687"/>
          </a:xfrm>
          <a:prstGeom prst="roundRect">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41">
            <a:extLst>
              <a:ext uri="{FF2B5EF4-FFF2-40B4-BE49-F238E27FC236}">
                <a16:creationId xmlns:a16="http://schemas.microsoft.com/office/drawing/2014/main" id="{0F023D1E-10E5-444A-A5D5-787D200444EC}"/>
              </a:ext>
            </a:extLst>
          </p:cNvPr>
          <p:cNvSpPr/>
          <p:nvPr/>
        </p:nvSpPr>
        <p:spPr>
          <a:xfrm>
            <a:off x="5934136" y="4688913"/>
            <a:ext cx="219225" cy="211687"/>
          </a:xfrm>
          <a:prstGeom prst="roundRect">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ounded Rectangle 42">
            <a:extLst>
              <a:ext uri="{FF2B5EF4-FFF2-40B4-BE49-F238E27FC236}">
                <a16:creationId xmlns:a16="http://schemas.microsoft.com/office/drawing/2014/main" id="{F018981E-DCEA-154D-BE4F-76850E9F66D4}"/>
              </a:ext>
            </a:extLst>
          </p:cNvPr>
          <p:cNvSpPr/>
          <p:nvPr/>
        </p:nvSpPr>
        <p:spPr>
          <a:xfrm>
            <a:off x="5936890" y="4018499"/>
            <a:ext cx="219225" cy="211687"/>
          </a:xfrm>
          <a:prstGeom prst="roundRect">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ounded Rectangle 43">
            <a:extLst>
              <a:ext uri="{FF2B5EF4-FFF2-40B4-BE49-F238E27FC236}">
                <a16:creationId xmlns:a16="http://schemas.microsoft.com/office/drawing/2014/main" id="{AA53704C-66BE-3B40-9AEC-9A76318CC373}"/>
              </a:ext>
            </a:extLst>
          </p:cNvPr>
          <p:cNvSpPr/>
          <p:nvPr/>
        </p:nvSpPr>
        <p:spPr>
          <a:xfrm>
            <a:off x="5936889" y="4339762"/>
            <a:ext cx="219225" cy="211687"/>
          </a:xfrm>
          <a:prstGeom prst="roundRect">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ounded Rectangle 45">
            <a:extLst>
              <a:ext uri="{FF2B5EF4-FFF2-40B4-BE49-F238E27FC236}">
                <a16:creationId xmlns:a16="http://schemas.microsoft.com/office/drawing/2014/main" id="{C65CB667-D727-8446-B306-DD6DF8A9179F}"/>
              </a:ext>
            </a:extLst>
          </p:cNvPr>
          <p:cNvSpPr/>
          <p:nvPr/>
        </p:nvSpPr>
        <p:spPr>
          <a:xfrm>
            <a:off x="551380" y="7822474"/>
            <a:ext cx="5755240" cy="1645877"/>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6AAE52C6-D7BA-D449-B301-117650480DEC}"/>
              </a:ext>
            </a:extLst>
          </p:cNvPr>
          <p:cNvSpPr txBox="1"/>
          <p:nvPr/>
        </p:nvSpPr>
        <p:spPr>
          <a:xfrm>
            <a:off x="564485" y="7836151"/>
            <a:ext cx="5746614" cy="1569660"/>
          </a:xfrm>
          <a:prstGeom prst="rect">
            <a:avLst/>
          </a:prstGeom>
          <a:noFill/>
        </p:spPr>
        <p:txBody>
          <a:bodyPr wrap="square" rtlCol="0">
            <a:spAutoFit/>
          </a:bodyPr>
          <a:lstStyle/>
          <a:p>
            <a:r>
              <a:rPr lang="en-US" sz="1600" dirty="0">
                <a:latin typeface="Ink Free" panose="03080402000500000000" pitchFamily="66" charset="0"/>
              </a:rPr>
              <a:t>Something we are going to do from now on is:</a:t>
            </a:r>
          </a:p>
          <a:p>
            <a:r>
              <a:rPr lang="en-US" sz="2000" dirty="0">
                <a:latin typeface="Ink Free" panose="03080402000500000000" pitchFamily="66" charset="0"/>
              </a:rPr>
              <a:t>________________________________________________________________________________________________________________________________________________________________________________________</a:t>
            </a:r>
          </a:p>
        </p:txBody>
      </p:sp>
      <p:sp>
        <p:nvSpPr>
          <p:cNvPr id="48" name="TextBox 47">
            <a:extLst>
              <a:ext uri="{FF2B5EF4-FFF2-40B4-BE49-F238E27FC236}">
                <a16:creationId xmlns:a16="http://schemas.microsoft.com/office/drawing/2014/main" id="{F8BF1FEF-FFBC-9C45-9742-3996E12D6C69}"/>
              </a:ext>
            </a:extLst>
          </p:cNvPr>
          <p:cNvSpPr txBox="1"/>
          <p:nvPr/>
        </p:nvSpPr>
        <p:spPr>
          <a:xfrm>
            <a:off x="314491" y="9504941"/>
            <a:ext cx="3114509" cy="215444"/>
          </a:xfrm>
          <a:prstGeom prst="rect">
            <a:avLst/>
          </a:prstGeom>
          <a:noFill/>
        </p:spPr>
        <p:txBody>
          <a:bodyPr wrap="square" rtlCol="0">
            <a:spAutoFit/>
          </a:bodyPr>
          <a:lstStyle/>
          <a:p>
            <a:r>
              <a:rPr lang="en-US" sz="800" b="1" dirty="0">
                <a:solidFill>
                  <a:schemeClr val="bg1"/>
                </a:solidFill>
                <a:latin typeface="Ink Free" panose="03080402000500000000" pitchFamily="66" charset="0"/>
              </a:rPr>
              <a:t>National Curriculum Link </a:t>
            </a:r>
            <a:r>
              <a:rPr lang="en-US" sz="800" dirty="0">
                <a:solidFill>
                  <a:schemeClr val="bg1"/>
                </a:solidFill>
                <a:latin typeface="Ink Free" panose="03080402000500000000" pitchFamily="66" charset="0"/>
              </a:rPr>
              <a:t>PSHE Citizenship – Safety First</a:t>
            </a:r>
          </a:p>
        </p:txBody>
      </p:sp>
      <p:pic>
        <p:nvPicPr>
          <p:cNvPr id="45" name="Picture 44">
            <a:extLst>
              <a:ext uri="{FF2B5EF4-FFF2-40B4-BE49-F238E27FC236}">
                <a16:creationId xmlns:a16="http://schemas.microsoft.com/office/drawing/2014/main" id="{4945E993-194F-2D4A-941D-1A1B0D1F0B6F}"/>
              </a:ext>
            </a:extLst>
          </p:cNvPr>
          <p:cNvPicPr>
            <a:picLocks noChangeAspect="1"/>
          </p:cNvPicPr>
          <p:nvPr/>
        </p:nvPicPr>
        <p:blipFill>
          <a:blip r:embed="rId2"/>
          <a:stretch>
            <a:fillRect/>
          </a:stretch>
        </p:blipFill>
        <p:spPr>
          <a:xfrm>
            <a:off x="934776" y="7206775"/>
            <a:ext cx="99402" cy="163228"/>
          </a:xfrm>
          <a:prstGeom prst="rect">
            <a:avLst/>
          </a:prstGeom>
        </p:spPr>
      </p:pic>
    </p:spTree>
    <p:extLst>
      <p:ext uri="{BB962C8B-B14F-4D97-AF65-F5344CB8AC3E}">
        <p14:creationId xmlns:p14="http://schemas.microsoft.com/office/powerpoint/2010/main" val="2822924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2EAA4D-34C0-4344-B802-29C1E9200F4A}"/>
              </a:ext>
            </a:extLst>
          </p:cNvPr>
          <p:cNvSpPr/>
          <p:nvPr/>
        </p:nvSpPr>
        <p:spPr>
          <a:xfrm>
            <a:off x="0" y="0"/>
            <a:ext cx="6858000" cy="9906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64ABE8A-06BE-F942-89D6-CFEC04059E83}"/>
              </a:ext>
            </a:extLst>
          </p:cNvPr>
          <p:cNvSpPr/>
          <p:nvPr/>
        </p:nvSpPr>
        <p:spPr>
          <a:xfrm>
            <a:off x="417635" y="381000"/>
            <a:ext cx="6022730" cy="9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8636513-2807-6C4E-AEA1-990E85AE135E}"/>
              </a:ext>
            </a:extLst>
          </p:cNvPr>
          <p:cNvSpPr/>
          <p:nvPr/>
        </p:nvSpPr>
        <p:spPr>
          <a:xfrm>
            <a:off x="228600" y="211015"/>
            <a:ext cx="6418385" cy="949569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4CD1F625-1CA9-FD4D-AAC1-D6DF89E54D19}"/>
              </a:ext>
            </a:extLst>
          </p:cNvPr>
          <p:cNvSpPr/>
          <p:nvPr/>
        </p:nvSpPr>
        <p:spPr>
          <a:xfrm>
            <a:off x="315483" y="592048"/>
            <a:ext cx="5763950" cy="1050776"/>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9590A1D-2564-E94E-B45C-F3587E007E67}"/>
              </a:ext>
            </a:extLst>
          </p:cNvPr>
          <p:cNvSpPr/>
          <p:nvPr/>
        </p:nvSpPr>
        <p:spPr>
          <a:xfrm>
            <a:off x="315483" y="732715"/>
            <a:ext cx="5763950" cy="769441"/>
          </a:xfrm>
          <a:prstGeom prst="rect">
            <a:avLst/>
          </a:prstGeom>
          <a:noFill/>
        </p:spPr>
        <p:txBody>
          <a:bodyPr wrap="none" lIns="91440" tIns="45720" rIns="91440" bIns="45720">
            <a:spAutoFit/>
          </a:bodyPr>
          <a:lstStyle/>
          <a:p>
            <a:pPr algn="ctr"/>
            <a:r>
              <a:rPr lang="en-GB" sz="4400" b="0" cap="none" spc="0" dirty="0">
                <a:ln w="0"/>
                <a:solidFill>
                  <a:schemeClr val="bg1"/>
                </a:solidFill>
                <a:effectLst>
                  <a:outerShdw blurRad="38100" dist="19050" dir="2700000" algn="tl" rotWithShape="0">
                    <a:schemeClr val="dk1">
                      <a:alpha val="40000"/>
                    </a:schemeClr>
                  </a:outerShdw>
                </a:effectLst>
                <a:latin typeface="Marker Felt Thin" panose="02000400000000000000" pitchFamily="2" charset="77"/>
              </a:rPr>
              <a:t>Dangers in the bathroom</a:t>
            </a:r>
          </a:p>
        </p:txBody>
      </p:sp>
      <p:pic>
        <p:nvPicPr>
          <p:cNvPr id="12" name="Picture 11">
            <a:extLst>
              <a:ext uri="{FF2B5EF4-FFF2-40B4-BE49-F238E27FC236}">
                <a16:creationId xmlns:a16="http://schemas.microsoft.com/office/drawing/2014/main" id="{E63F6128-6FCA-9D4F-9A27-D1F97D7FAECF}"/>
              </a:ext>
            </a:extLst>
          </p:cNvPr>
          <p:cNvPicPr>
            <a:picLocks noChangeAspect="1"/>
          </p:cNvPicPr>
          <p:nvPr/>
        </p:nvPicPr>
        <p:blipFill>
          <a:blip r:embed="rId2"/>
          <a:stretch>
            <a:fillRect/>
          </a:stretch>
        </p:blipFill>
        <p:spPr>
          <a:xfrm>
            <a:off x="410002" y="2324104"/>
            <a:ext cx="6035805" cy="4259578"/>
          </a:xfrm>
          <a:prstGeom prst="rect">
            <a:avLst/>
          </a:prstGeom>
        </p:spPr>
      </p:pic>
      <p:sp>
        <p:nvSpPr>
          <p:cNvPr id="13" name="TextBox 12">
            <a:extLst>
              <a:ext uri="{FF2B5EF4-FFF2-40B4-BE49-F238E27FC236}">
                <a16:creationId xmlns:a16="http://schemas.microsoft.com/office/drawing/2014/main" id="{F69F7A5E-B264-E64D-816D-2C781D19F960}"/>
              </a:ext>
            </a:extLst>
          </p:cNvPr>
          <p:cNvSpPr txBox="1"/>
          <p:nvPr/>
        </p:nvSpPr>
        <p:spPr>
          <a:xfrm>
            <a:off x="417634" y="1806492"/>
            <a:ext cx="6211766" cy="353943"/>
          </a:xfrm>
          <a:prstGeom prst="rect">
            <a:avLst/>
          </a:prstGeom>
          <a:noFill/>
        </p:spPr>
        <p:txBody>
          <a:bodyPr wrap="square" rtlCol="0">
            <a:spAutoFit/>
          </a:bodyPr>
          <a:lstStyle/>
          <a:p>
            <a:r>
              <a:rPr lang="en-US" sz="1700" dirty="0">
                <a:latin typeface="Ink Free" panose="03080402000500000000" pitchFamily="66" charset="0"/>
              </a:rPr>
              <a:t>Can you find and circle all the dangers in this bathroom?</a:t>
            </a:r>
          </a:p>
        </p:txBody>
      </p:sp>
      <p:sp>
        <p:nvSpPr>
          <p:cNvPr id="14" name="TextBox 13">
            <a:extLst>
              <a:ext uri="{FF2B5EF4-FFF2-40B4-BE49-F238E27FC236}">
                <a16:creationId xmlns:a16="http://schemas.microsoft.com/office/drawing/2014/main" id="{53C93C57-BEEB-1041-A748-E31007BE5939}"/>
              </a:ext>
            </a:extLst>
          </p:cNvPr>
          <p:cNvSpPr txBox="1"/>
          <p:nvPr/>
        </p:nvSpPr>
        <p:spPr>
          <a:xfrm>
            <a:off x="417622" y="6693978"/>
            <a:ext cx="6035805" cy="2708434"/>
          </a:xfrm>
          <a:prstGeom prst="rect">
            <a:avLst/>
          </a:prstGeom>
          <a:noFill/>
        </p:spPr>
        <p:txBody>
          <a:bodyPr wrap="square" rtlCol="0">
            <a:spAutoFit/>
          </a:bodyPr>
          <a:lstStyle/>
          <a:p>
            <a:r>
              <a:rPr lang="en-US" sz="1700" dirty="0">
                <a:latin typeface="Ink Free" panose="03080402000500000000" pitchFamily="66" charset="0"/>
              </a:rPr>
              <a:t>How many did you find?</a:t>
            </a:r>
          </a:p>
          <a:p>
            <a:endParaRPr lang="en-US" sz="1700" dirty="0">
              <a:latin typeface="Ink Free" panose="03080402000500000000" pitchFamily="66" charset="0"/>
            </a:endParaRPr>
          </a:p>
          <a:p>
            <a:r>
              <a:rPr lang="en-US" sz="1700" dirty="0">
                <a:latin typeface="Ink Free" panose="03080402000500000000" pitchFamily="66" charset="0"/>
              </a:rPr>
              <a:t>Talk to an adult in your home. Can you explain why those things are dangerous?</a:t>
            </a:r>
          </a:p>
          <a:p>
            <a:endParaRPr lang="en-US" sz="1700" dirty="0">
              <a:latin typeface="Ink Free" panose="03080402000500000000" pitchFamily="66" charset="0"/>
            </a:endParaRPr>
          </a:p>
          <a:p>
            <a:r>
              <a:rPr lang="en-US" sz="1700" dirty="0">
                <a:latin typeface="Ink Free" panose="03080402000500000000" pitchFamily="66" charset="0"/>
              </a:rPr>
              <a:t>Or, write your thoughts here:</a:t>
            </a:r>
          </a:p>
          <a:p>
            <a:r>
              <a:rPr lang="en-US" sz="1700" dirty="0">
                <a:latin typeface="Ink Free" panose="03080402000500000000" pitchFamily="66" charset="0"/>
              </a:rPr>
              <a:t>____________________________________________________________________________________________________________________________________________________________________________________________________________________________________</a:t>
            </a:r>
          </a:p>
        </p:txBody>
      </p:sp>
      <p:sp>
        <p:nvSpPr>
          <p:cNvPr id="17" name="TextBox 16">
            <a:extLst>
              <a:ext uri="{FF2B5EF4-FFF2-40B4-BE49-F238E27FC236}">
                <a16:creationId xmlns:a16="http://schemas.microsoft.com/office/drawing/2014/main" id="{A1FA6954-DE3C-2E48-9E62-79E6005C4ED6}"/>
              </a:ext>
            </a:extLst>
          </p:cNvPr>
          <p:cNvSpPr txBox="1"/>
          <p:nvPr/>
        </p:nvSpPr>
        <p:spPr>
          <a:xfrm>
            <a:off x="4574680" y="6406329"/>
            <a:ext cx="2129635" cy="184666"/>
          </a:xfrm>
          <a:prstGeom prst="rect">
            <a:avLst/>
          </a:prstGeom>
          <a:noFill/>
        </p:spPr>
        <p:txBody>
          <a:bodyPr wrap="square" rtlCol="0">
            <a:spAutoFit/>
          </a:bodyPr>
          <a:lstStyle/>
          <a:p>
            <a:r>
              <a:rPr lang="en-US" sz="600" dirty="0">
                <a:latin typeface="Ink Free" panose="03080402000500000000" pitchFamily="66" charset="0"/>
              </a:rPr>
              <a:t>Picture credit: twinkl.com (using free COVID-19 log in)</a:t>
            </a:r>
          </a:p>
        </p:txBody>
      </p:sp>
      <p:sp>
        <p:nvSpPr>
          <p:cNvPr id="18" name="Rounded Rectangle 17">
            <a:extLst>
              <a:ext uri="{FF2B5EF4-FFF2-40B4-BE49-F238E27FC236}">
                <a16:creationId xmlns:a16="http://schemas.microsoft.com/office/drawing/2014/main" id="{CAAD8D71-28AA-A343-BB3C-B877C2D51BE6}"/>
              </a:ext>
            </a:extLst>
          </p:cNvPr>
          <p:cNvSpPr/>
          <p:nvPr/>
        </p:nvSpPr>
        <p:spPr>
          <a:xfrm>
            <a:off x="2766179" y="6686665"/>
            <a:ext cx="535161" cy="486031"/>
          </a:xfrm>
          <a:prstGeom prst="roundRect">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5A408672-A11F-0B4B-8A79-75CBE34D0FDA}"/>
              </a:ext>
            </a:extLst>
          </p:cNvPr>
          <p:cNvSpPr txBox="1"/>
          <p:nvPr/>
        </p:nvSpPr>
        <p:spPr>
          <a:xfrm>
            <a:off x="314491" y="9504941"/>
            <a:ext cx="3114509" cy="215444"/>
          </a:xfrm>
          <a:prstGeom prst="rect">
            <a:avLst/>
          </a:prstGeom>
          <a:noFill/>
        </p:spPr>
        <p:txBody>
          <a:bodyPr wrap="square" rtlCol="0">
            <a:spAutoFit/>
          </a:bodyPr>
          <a:lstStyle/>
          <a:p>
            <a:r>
              <a:rPr lang="en-US" sz="800" b="1" dirty="0">
                <a:solidFill>
                  <a:schemeClr val="bg1"/>
                </a:solidFill>
                <a:latin typeface="Ink Free" panose="03080402000500000000" pitchFamily="66" charset="0"/>
              </a:rPr>
              <a:t>National Curriculum Link </a:t>
            </a:r>
            <a:r>
              <a:rPr lang="en-US" sz="800" dirty="0">
                <a:solidFill>
                  <a:schemeClr val="bg1"/>
                </a:solidFill>
                <a:latin typeface="Ink Free" panose="03080402000500000000" pitchFamily="66" charset="0"/>
              </a:rPr>
              <a:t>PSHE Health and wellbeing - Safety</a:t>
            </a:r>
          </a:p>
        </p:txBody>
      </p:sp>
    </p:spTree>
    <p:extLst>
      <p:ext uri="{BB962C8B-B14F-4D97-AF65-F5344CB8AC3E}">
        <p14:creationId xmlns:p14="http://schemas.microsoft.com/office/powerpoint/2010/main" val="619622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2EAA4D-34C0-4344-B802-29C1E9200F4A}"/>
              </a:ext>
            </a:extLst>
          </p:cNvPr>
          <p:cNvSpPr/>
          <p:nvPr/>
        </p:nvSpPr>
        <p:spPr>
          <a:xfrm>
            <a:off x="0" y="0"/>
            <a:ext cx="6858000" cy="9906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64ABE8A-06BE-F942-89D6-CFEC04059E83}"/>
              </a:ext>
            </a:extLst>
          </p:cNvPr>
          <p:cNvSpPr/>
          <p:nvPr/>
        </p:nvSpPr>
        <p:spPr>
          <a:xfrm>
            <a:off x="417635" y="381000"/>
            <a:ext cx="6022730" cy="9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8636513-2807-6C4E-AEA1-990E85AE135E}"/>
              </a:ext>
            </a:extLst>
          </p:cNvPr>
          <p:cNvSpPr/>
          <p:nvPr/>
        </p:nvSpPr>
        <p:spPr>
          <a:xfrm>
            <a:off x="228600" y="211015"/>
            <a:ext cx="6418385" cy="949569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4CD1F625-1CA9-FD4D-AAC1-D6DF89E54D19}"/>
              </a:ext>
            </a:extLst>
          </p:cNvPr>
          <p:cNvSpPr/>
          <p:nvPr/>
        </p:nvSpPr>
        <p:spPr>
          <a:xfrm>
            <a:off x="315483" y="592048"/>
            <a:ext cx="5927296" cy="1050776"/>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9590A1D-2564-E94E-B45C-F3587E007E67}"/>
              </a:ext>
            </a:extLst>
          </p:cNvPr>
          <p:cNvSpPr/>
          <p:nvPr/>
        </p:nvSpPr>
        <p:spPr>
          <a:xfrm>
            <a:off x="256019" y="732755"/>
            <a:ext cx="6090642" cy="769441"/>
          </a:xfrm>
          <a:prstGeom prst="rect">
            <a:avLst/>
          </a:prstGeom>
          <a:noFill/>
        </p:spPr>
        <p:txBody>
          <a:bodyPr wrap="none" lIns="91440" tIns="45720" rIns="91440" bIns="45720">
            <a:spAutoFit/>
          </a:bodyPr>
          <a:lstStyle/>
          <a:p>
            <a:pPr algn="ctr"/>
            <a:r>
              <a:rPr lang="en-GB" sz="4400" b="0" cap="none" spc="0" dirty="0">
                <a:ln w="0"/>
                <a:solidFill>
                  <a:schemeClr val="bg1"/>
                </a:solidFill>
                <a:effectLst>
                  <a:outerShdw blurRad="38100" dist="19050" dir="2700000" algn="tl" rotWithShape="0">
                    <a:schemeClr val="dk1">
                      <a:alpha val="40000"/>
                    </a:schemeClr>
                  </a:outerShdw>
                </a:effectLst>
                <a:latin typeface="Marker Felt Thin" panose="02000400000000000000" pitchFamily="2" charset="77"/>
              </a:rPr>
              <a:t>Dangers in the living room</a:t>
            </a:r>
          </a:p>
        </p:txBody>
      </p:sp>
      <p:sp>
        <p:nvSpPr>
          <p:cNvPr id="13" name="TextBox 12">
            <a:extLst>
              <a:ext uri="{FF2B5EF4-FFF2-40B4-BE49-F238E27FC236}">
                <a16:creationId xmlns:a16="http://schemas.microsoft.com/office/drawing/2014/main" id="{F69F7A5E-B264-E64D-816D-2C781D19F960}"/>
              </a:ext>
            </a:extLst>
          </p:cNvPr>
          <p:cNvSpPr txBox="1"/>
          <p:nvPr/>
        </p:nvSpPr>
        <p:spPr>
          <a:xfrm>
            <a:off x="417634" y="1806492"/>
            <a:ext cx="6211766" cy="353943"/>
          </a:xfrm>
          <a:prstGeom prst="rect">
            <a:avLst/>
          </a:prstGeom>
          <a:noFill/>
        </p:spPr>
        <p:txBody>
          <a:bodyPr wrap="square" rtlCol="0">
            <a:spAutoFit/>
          </a:bodyPr>
          <a:lstStyle/>
          <a:p>
            <a:r>
              <a:rPr lang="en-US" sz="1700" dirty="0">
                <a:latin typeface="Ink Free" panose="03080402000500000000" pitchFamily="66" charset="0"/>
              </a:rPr>
              <a:t>Can you find and circle all the dangers in this living room?</a:t>
            </a:r>
          </a:p>
        </p:txBody>
      </p:sp>
      <p:sp>
        <p:nvSpPr>
          <p:cNvPr id="14" name="TextBox 13">
            <a:extLst>
              <a:ext uri="{FF2B5EF4-FFF2-40B4-BE49-F238E27FC236}">
                <a16:creationId xmlns:a16="http://schemas.microsoft.com/office/drawing/2014/main" id="{53C93C57-BEEB-1041-A748-E31007BE5939}"/>
              </a:ext>
            </a:extLst>
          </p:cNvPr>
          <p:cNvSpPr txBox="1"/>
          <p:nvPr/>
        </p:nvSpPr>
        <p:spPr>
          <a:xfrm>
            <a:off x="417622" y="6693978"/>
            <a:ext cx="6035805" cy="2708434"/>
          </a:xfrm>
          <a:prstGeom prst="rect">
            <a:avLst/>
          </a:prstGeom>
          <a:noFill/>
        </p:spPr>
        <p:txBody>
          <a:bodyPr wrap="square" rtlCol="0">
            <a:spAutoFit/>
          </a:bodyPr>
          <a:lstStyle/>
          <a:p>
            <a:r>
              <a:rPr lang="en-US" sz="1700" dirty="0">
                <a:latin typeface="Ink Free" panose="03080402000500000000" pitchFamily="66" charset="0"/>
              </a:rPr>
              <a:t>How many did you find?</a:t>
            </a:r>
          </a:p>
          <a:p>
            <a:endParaRPr lang="en-US" sz="1700" dirty="0">
              <a:latin typeface="Ink Free" panose="03080402000500000000" pitchFamily="66" charset="0"/>
            </a:endParaRPr>
          </a:p>
          <a:p>
            <a:r>
              <a:rPr lang="en-US" sz="1700" dirty="0">
                <a:latin typeface="Ink Free" panose="03080402000500000000" pitchFamily="66" charset="0"/>
              </a:rPr>
              <a:t>Talk to an adult in your home. Can you explain why those things are dangerous?</a:t>
            </a:r>
          </a:p>
          <a:p>
            <a:endParaRPr lang="en-US" sz="1700" dirty="0">
              <a:latin typeface="Ink Free" panose="03080402000500000000" pitchFamily="66" charset="0"/>
            </a:endParaRPr>
          </a:p>
          <a:p>
            <a:r>
              <a:rPr lang="en-US" sz="1700" dirty="0">
                <a:latin typeface="Ink Free" panose="03080402000500000000" pitchFamily="66" charset="0"/>
              </a:rPr>
              <a:t>Or, write your thoughts here:</a:t>
            </a:r>
          </a:p>
          <a:p>
            <a:r>
              <a:rPr lang="en-US" sz="1700" dirty="0">
                <a:latin typeface="Ink Free" panose="03080402000500000000" pitchFamily="66" charset="0"/>
              </a:rPr>
              <a:t>____________________________________________________________________________________________________________________________________________________________________________________________________________________________________</a:t>
            </a:r>
          </a:p>
        </p:txBody>
      </p:sp>
      <p:sp>
        <p:nvSpPr>
          <p:cNvPr id="18" name="Rounded Rectangle 17">
            <a:extLst>
              <a:ext uri="{FF2B5EF4-FFF2-40B4-BE49-F238E27FC236}">
                <a16:creationId xmlns:a16="http://schemas.microsoft.com/office/drawing/2014/main" id="{CAAD8D71-28AA-A343-BB3C-B877C2D51BE6}"/>
              </a:ext>
            </a:extLst>
          </p:cNvPr>
          <p:cNvSpPr/>
          <p:nvPr/>
        </p:nvSpPr>
        <p:spPr>
          <a:xfrm>
            <a:off x="2766179" y="6686665"/>
            <a:ext cx="535161" cy="486031"/>
          </a:xfrm>
          <a:prstGeom prst="roundRect">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5A408672-A11F-0B4B-8A79-75CBE34D0FDA}"/>
              </a:ext>
            </a:extLst>
          </p:cNvPr>
          <p:cNvSpPr txBox="1"/>
          <p:nvPr/>
        </p:nvSpPr>
        <p:spPr>
          <a:xfrm>
            <a:off x="314491" y="9504941"/>
            <a:ext cx="3114509" cy="215444"/>
          </a:xfrm>
          <a:prstGeom prst="rect">
            <a:avLst/>
          </a:prstGeom>
          <a:noFill/>
        </p:spPr>
        <p:txBody>
          <a:bodyPr wrap="square" rtlCol="0">
            <a:spAutoFit/>
          </a:bodyPr>
          <a:lstStyle/>
          <a:p>
            <a:r>
              <a:rPr lang="en-US" sz="800" b="1" dirty="0">
                <a:solidFill>
                  <a:schemeClr val="bg1"/>
                </a:solidFill>
                <a:latin typeface="Ink Free" panose="03080402000500000000" pitchFamily="66" charset="0"/>
              </a:rPr>
              <a:t>National Curriculum Link </a:t>
            </a:r>
            <a:r>
              <a:rPr lang="en-US" sz="800" dirty="0">
                <a:solidFill>
                  <a:schemeClr val="bg1"/>
                </a:solidFill>
                <a:latin typeface="Ink Free" panose="03080402000500000000" pitchFamily="66" charset="0"/>
              </a:rPr>
              <a:t>PSHE Health and wellbeing - Safety</a:t>
            </a:r>
          </a:p>
        </p:txBody>
      </p:sp>
      <p:pic>
        <p:nvPicPr>
          <p:cNvPr id="7" name="Picture 6">
            <a:extLst>
              <a:ext uri="{FF2B5EF4-FFF2-40B4-BE49-F238E27FC236}">
                <a16:creationId xmlns:a16="http://schemas.microsoft.com/office/drawing/2014/main" id="{89524683-80D4-594B-94D8-D43AACEBF3BD}"/>
              </a:ext>
            </a:extLst>
          </p:cNvPr>
          <p:cNvPicPr>
            <a:picLocks noChangeAspect="1"/>
          </p:cNvPicPr>
          <p:nvPr/>
        </p:nvPicPr>
        <p:blipFill>
          <a:blip r:embed="rId2"/>
          <a:stretch>
            <a:fillRect/>
          </a:stretch>
        </p:blipFill>
        <p:spPr>
          <a:xfrm>
            <a:off x="410001" y="2262964"/>
            <a:ext cx="6035805" cy="4186420"/>
          </a:xfrm>
          <a:prstGeom prst="rect">
            <a:avLst/>
          </a:prstGeom>
        </p:spPr>
      </p:pic>
      <p:sp>
        <p:nvSpPr>
          <p:cNvPr id="17" name="TextBox 16">
            <a:extLst>
              <a:ext uri="{FF2B5EF4-FFF2-40B4-BE49-F238E27FC236}">
                <a16:creationId xmlns:a16="http://schemas.microsoft.com/office/drawing/2014/main" id="{A1FA6954-DE3C-2E48-9E62-79E6005C4ED6}"/>
              </a:ext>
            </a:extLst>
          </p:cNvPr>
          <p:cNvSpPr txBox="1"/>
          <p:nvPr/>
        </p:nvSpPr>
        <p:spPr>
          <a:xfrm>
            <a:off x="4575571" y="6279895"/>
            <a:ext cx="2129635" cy="184666"/>
          </a:xfrm>
          <a:prstGeom prst="rect">
            <a:avLst/>
          </a:prstGeom>
          <a:noFill/>
        </p:spPr>
        <p:txBody>
          <a:bodyPr wrap="square" rtlCol="0">
            <a:spAutoFit/>
          </a:bodyPr>
          <a:lstStyle/>
          <a:p>
            <a:r>
              <a:rPr lang="en-US" sz="600" dirty="0">
                <a:latin typeface="Ink Free" panose="03080402000500000000" pitchFamily="66" charset="0"/>
              </a:rPr>
              <a:t>Picture credit: twinkl.com (using free COVID-19 log in)</a:t>
            </a:r>
          </a:p>
        </p:txBody>
      </p:sp>
    </p:spTree>
    <p:extLst>
      <p:ext uri="{BB962C8B-B14F-4D97-AF65-F5344CB8AC3E}">
        <p14:creationId xmlns:p14="http://schemas.microsoft.com/office/powerpoint/2010/main" val="3136916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2EAA4D-34C0-4344-B802-29C1E9200F4A}"/>
              </a:ext>
            </a:extLst>
          </p:cNvPr>
          <p:cNvSpPr/>
          <p:nvPr/>
        </p:nvSpPr>
        <p:spPr>
          <a:xfrm>
            <a:off x="0" y="0"/>
            <a:ext cx="6858000" cy="9906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64ABE8A-06BE-F942-89D6-CFEC04059E83}"/>
              </a:ext>
            </a:extLst>
          </p:cNvPr>
          <p:cNvSpPr/>
          <p:nvPr/>
        </p:nvSpPr>
        <p:spPr>
          <a:xfrm>
            <a:off x="417635" y="381000"/>
            <a:ext cx="6022730" cy="9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8636513-2807-6C4E-AEA1-990E85AE135E}"/>
              </a:ext>
            </a:extLst>
          </p:cNvPr>
          <p:cNvSpPr/>
          <p:nvPr/>
        </p:nvSpPr>
        <p:spPr>
          <a:xfrm>
            <a:off x="228600" y="211015"/>
            <a:ext cx="6418385" cy="949569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4CD1F625-1CA9-FD4D-AAC1-D6DF89E54D19}"/>
              </a:ext>
            </a:extLst>
          </p:cNvPr>
          <p:cNvSpPr/>
          <p:nvPr/>
        </p:nvSpPr>
        <p:spPr>
          <a:xfrm>
            <a:off x="315483" y="592048"/>
            <a:ext cx="5267823" cy="1050776"/>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9590A1D-2564-E94E-B45C-F3587E007E67}"/>
              </a:ext>
            </a:extLst>
          </p:cNvPr>
          <p:cNvSpPr/>
          <p:nvPr/>
        </p:nvSpPr>
        <p:spPr>
          <a:xfrm>
            <a:off x="314491" y="732715"/>
            <a:ext cx="5268815" cy="769441"/>
          </a:xfrm>
          <a:prstGeom prst="rect">
            <a:avLst/>
          </a:prstGeom>
          <a:noFill/>
        </p:spPr>
        <p:txBody>
          <a:bodyPr wrap="none" lIns="91440" tIns="45720" rIns="91440" bIns="45720">
            <a:spAutoFit/>
          </a:bodyPr>
          <a:lstStyle/>
          <a:p>
            <a:pPr algn="ctr"/>
            <a:r>
              <a:rPr lang="en-GB" sz="4400" b="0" cap="none" spc="0" dirty="0">
                <a:ln w="0"/>
                <a:solidFill>
                  <a:schemeClr val="bg1"/>
                </a:solidFill>
                <a:effectLst>
                  <a:outerShdw blurRad="38100" dist="19050" dir="2700000" algn="tl" rotWithShape="0">
                    <a:schemeClr val="dk1">
                      <a:alpha val="40000"/>
                    </a:schemeClr>
                  </a:outerShdw>
                </a:effectLst>
                <a:latin typeface="Marker Felt Thin" panose="02000400000000000000" pitchFamily="2" charset="77"/>
              </a:rPr>
              <a:t>Dangers in the kitchen</a:t>
            </a:r>
          </a:p>
        </p:txBody>
      </p:sp>
      <p:sp>
        <p:nvSpPr>
          <p:cNvPr id="13" name="TextBox 12">
            <a:extLst>
              <a:ext uri="{FF2B5EF4-FFF2-40B4-BE49-F238E27FC236}">
                <a16:creationId xmlns:a16="http://schemas.microsoft.com/office/drawing/2014/main" id="{F69F7A5E-B264-E64D-816D-2C781D19F960}"/>
              </a:ext>
            </a:extLst>
          </p:cNvPr>
          <p:cNvSpPr txBox="1"/>
          <p:nvPr/>
        </p:nvSpPr>
        <p:spPr>
          <a:xfrm>
            <a:off x="417634" y="1806492"/>
            <a:ext cx="6211766" cy="353943"/>
          </a:xfrm>
          <a:prstGeom prst="rect">
            <a:avLst/>
          </a:prstGeom>
          <a:noFill/>
        </p:spPr>
        <p:txBody>
          <a:bodyPr wrap="square" rtlCol="0">
            <a:spAutoFit/>
          </a:bodyPr>
          <a:lstStyle/>
          <a:p>
            <a:r>
              <a:rPr lang="en-US" sz="1700" dirty="0">
                <a:latin typeface="Ink Free" panose="03080402000500000000" pitchFamily="66" charset="0"/>
              </a:rPr>
              <a:t>Can you find and circle all the dangers in this kitchen?</a:t>
            </a:r>
          </a:p>
        </p:txBody>
      </p:sp>
      <p:sp>
        <p:nvSpPr>
          <p:cNvPr id="14" name="TextBox 13">
            <a:extLst>
              <a:ext uri="{FF2B5EF4-FFF2-40B4-BE49-F238E27FC236}">
                <a16:creationId xmlns:a16="http://schemas.microsoft.com/office/drawing/2014/main" id="{53C93C57-BEEB-1041-A748-E31007BE5939}"/>
              </a:ext>
            </a:extLst>
          </p:cNvPr>
          <p:cNvSpPr txBox="1"/>
          <p:nvPr/>
        </p:nvSpPr>
        <p:spPr>
          <a:xfrm>
            <a:off x="417622" y="6693978"/>
            <a:ext cx="6035805" cy="2708434"/>
          </a:xfrm>
          <a:prstGeom prst="rect">
            <a:avLst/>
          </a:prstGeom>
          <a:noFill/>
        </p:spPr>
        <p:txBody>
          <a:bodyPr wrap="square" rtlCol="0">
            <a:spAutoFit/>
          </a:bodyPr>
          <a:lstStyle/>
          <a:p>
            <a:r>
              <a:rPr lang="en-US" sz="1700" dirty="0">
                <a:latin typeface="Ink Free" panose="03080402000500000000" pitchFamily="66" charset="0"/>
              </a:rPr>
              <a:t>How many did you find?</a:t>
            </a:r>
          </a:p>
          <a:p>
            <a:endParaRPr lang="en-US" sz="1700" dirty="0">
              <a:latin typeface="Ink Free" panose="03080402000500000000" pitchFamily="66" charset="0"/>
            </a:endParaRPr>
          </a:p>
          <a:p>
            <a:r>
              <a:rPr lang="en-US" sz="1700" dirty="0">
                <a:latin typeface="Ink Free" panose="03080402000500000000" pitchFamily="66" charset="0"/>
              </a:rPr>
              <a:t>Talk to an adult in your home. Can you explain why those things are dangerous?</a:t>
            </a:r>
          </a:p>
          <a:p>
            <a:endParaRPr lang="en-US" sz="1700" dirty="0">
              <a:latin typeface="Ink Free" panose="03080402000500000000" pitchFamily="66" charset="0"/>
            </a:endParaRPr>
          </a:p>
          <a:p>
            <a:r>
              <a:rPr lang="en-US" sz="1700" dirty="0">
                <a:latin typeface="Ink Free" panose="03080402000500000000" pitchFamily="66" charset="0"/>
              </a:rPr>
              <a:t>Or, write your thoughts here:</a:t>
            </a:r>
          </a:p>
          <a:p>
            <a:r>
              <a:rPr lang="en-US" sz="1700" dirty="0">
                <a:latin typeface="Ink Free" panose="03080402000500000000" pitchFamily="66" charset="0"/>
              </a:rPr>
              <a:t>____________________________________________________________________________________________________________________________________________________________________________________________________________________________________</a:t>
            </a:r>
          </a:p>
        </p:txBody>
      </p:sp>
      <p:sp>
        <p:nvSpPr>
          <p:cNvPr id="18" name="Rounded Rectangle 17">
            <a:extLst>
              <a:ext uri="{FF2B5EF4-FFF2-40B4-BE49-F238E27FC236}">
                <a16:creationId xmlns:a16="http://schemas.microsoft.com/office/drawing/2014/main" id="{CAAD8D71-28AA-A343-BB3C-B877C2D51BE6}"/>
              </a:ext>
            </a:extLst>
          </p:cNvPr>
          <p:cNvSpPr/>
          <p:nvPr/>
        </p:nvSpPr>
        <p:spPr>
          <a:xfrm>
            <a:off x="2766179" y="6686665"/>
            <a:ext cx="535161" cy="486031"/>
          </a:xfrm>
          <a:prstGeom prst="roundRect">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5A408672-A11F-0B4B-8A79-75CBE34D0FDA}"/>
              </a:ext>
            </a:extLst>
          </p:cNvPr>
          <p:cNvSpPr txBox="1"/>
          <p:nvPr/>
        </p:nvSpPr>
        <p:spPr>
          <a:xfrm>
            <a:off x="314491" y="9504941"/>
            <a:ext cx="3114509" cy="215444"/>
          </a:xfrm>
          <a:prstGeom prst="rect">
            <a:avLst/>
          </a:prstGeom>
          <a:noFill/>
        </p:spPr>
        <p:txBody>
          <a:bodyPr wrap="square" rtlCol="0">
            <a:spAutoFit/>
          </a:bodyPr>
          <a:lstStyle/>
          <a:p>
            <a:r>
              <a:rPr lang="en-US" sz="800" b="1" dirty="0">
                <a:solidFill>
                  <a:schemeClr val="bg1"/>
                </a:solidFill>
                <a:latin typeface="Ink Free" panose="03080402000500000000" pitchFamily="66" charset="0"/>
              </a:rPr>
              <a:t>National Curriculum Link </a:t>
            </a:r>
            <a:r>
              <a:rPr lang="en-US" sz="800" dirty="0">
                <a:solidFill>
                  <a:schemeClr val="bg1"/>
                </a:solidFill>
                <a:latin typeface="Ink Free" panose="03080402000500000000" pitchFamily="66" charset="0"/>
              </a:rPr>
              <a:t>PSHE Health and wellbeing - Safety</a:t>
            </a:r>
          </a:p>
        </p:txBody>
      </p:sp>
      <p:pic>
        <p:nvPicPr>
          <p:cNvPr id="8" name="Picture 7">
            <a:extLst>
              <a:ext uri="{FF2B5EF4-FFF2-40B4-BE49-F238E27FC236}">
                <a16:creationId xmlns:a16="http://schemas.microsoft.com/office/drawing/2014/main" id="{D5387F34-102D-6D4B-BBBD-286498C2226B}"/>
              </a:ext>
            </a:extLst>
          </p:cNvPr>
          <p:cNvPicPr>
            <a:picLocks noChangeAspect="1"/>
          </p:cNvPicPr>
          <p:nvPr/>
        </p:nvPicPr>
        <p:blipFill>
          <a:blip r:embed="rId2"/>
          <a:stretch>
            <a:fillRect/>
          </a:stretch>
        </p:blipFill>
        <p:spPr>
          <a:xfrm>
            <a:off x="410002" y="2243388"/>
            <a:ext cx="6035805" cy="4267647"/>
          </a:xfrm>
          <a:prstGeom prst="rect">
            <a:avLst/>
          </a:prstGeom>
        </p:spPr>
      </p:pic>
      <p:sp>
        <p:nvSpPr>
          <p:cNvPr id="17" name="TextBox 16">
            <a:extLst>
              <a:ext uri="{FF2B5EF4-FFF2-40B4-BE49-F238E27FC236}">
                <a16:creationId xmlns:a16="http://schemas.microsoft.com/office/drawing/2014/main" id="{A1FA6954-DE3C-2E48-9E62-79E6005C4ED6}"/>
              </a:ext>
            </a:extLst>
          </p:cNvPr>
          <p:cNvSpPr txBox="1"/>
          <p:nvPr/>
        </p:nvSpPr>
        <p:spPr>
          <a:xfrm>
            <a:off x="4571381" y="6367612"/>
            <a:ext cx="2129635" cy="184666"/>
          </a:xfrm>
          <a:prstGeom prst="rect">
            <a:avLst/>
          </a:prstGeom>
          <a:noFill/>
        </p:spPr>
        <p:txBody>
          <a:bodyPr wrap="square" rtlCol="0">
            <a:spAutoFit/>
          </a:bodyPr>
          <a:lstStyle/>
          <a:p>
            <a:r>
              <a:rPr lang="en-US" sz="600" dirty="0">
                <a:latin typeface="Ink Free" panose="03080402000500000000" pitchFamily="66" charset="0"/>
              </a:rPr>
              <a:t>Picture credit: twinkl.com (using free COVID-19 log in)</a:t>
            </a:r>
          </a:p>
        </p:txBody>
      </p:sp>
    </p:spTree>
    <p:extLst>
      <p:ext uri="{BB962C8B-B14F-4D97-AF65-F5344CB8AC3E}">
        <p14:creationId xmlns:p14="http://schemas.microsoft.com/office/powerpoint/2010/main" val="264937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87577C-B751-5240-8938-732966635109}"/>
              </a:ext>
            </a:extLst>
          </p:cNvPr>
          <p:cNvSpPr/>
          <p:nvPr/>
        </p:nvSpPr>
        <p:spPr>
          <a:xfrm>
            <a:off x="0" y="0"/>
            <a:ext cx="6858000" cy="9906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027C1B0-EC10-9D40-99F2-5B4C17ECE5EB}"/>
              </a:ext>
            </a:extLst>
          </p:cNvPr>
          <p:cNvSpPr/>
          <p:nvPr/>
        </p:nvSpPr>
        <p:spPr>
          <a:xfrm>
            <a:off x="417635" y="381000"/>
            <a:ext cx="6022730" cy="9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63BCA11-34D4-6C4C-AB89-59FD0139C3A0}"/>
              </a:ext>
            </a:extLst>
          </p:cNvPr>
          <p:cNvSpPr/>
          <p:nvPr/>
        </p:nvSpPr>
        <p:spPr>
          <a:xfrm>
            <a:off x="228600" y="211015"/>
            <a:ext cx="6418385" cy="949569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91A78D0A-DAE3-C143-9B82-EFCB3C33A3B6}"/>
              </a:ext>
            </a:extLst>
          </p:cNvPr>
          <p:cNvSpPr/>
          <p:nvPr/>
        </p:nvSpPr>
        <p:spPr>
          <a:xfrm>
            <a:off x="315483" y="592048"/>
            <a:ext cx="5267823" cy="1050776"/>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FC40A9B-F7E6-2E4C-B838-6C4BBA286EE4}"/>
              </a:ext>
            </a:extLst>
          </p:cNvPr>
          <p:cNvSpPr/>
          <p:nvPr/>
        </p:nvSpPr>
        <p:spPr>
          <a:xfrm>
            <a:off x="334727" y="732715"/>
            <a:ext cx="5228354" cy="769441"/>
          </a:xfrm>
          <a:prstGeom prst="rect">
            <a:avLst/>
          </a:prstGeom>
          <a:noFill/>
        </p:spPr>
        <p:txBody>
          <a:bodyPr wrap="none" lIns="91440" tIns="45720" rIns="91440" bIns="45720">
            <a:spAutoFit/>
          </a:bodyPr>
          <a:lstStyle/>
          <a:p>
            <a:pPr algn="ctr"/>
            <a:r>
              <a:rPr lang="en-GB" sz="4400" b="0" cap="none" spc="0" dirty="0">
                <a:ln w="0"/>
                <a:solidFill>
                  <a:schemeClr val="bg1"/>
                </a:solidFill>
                <a:effectLst>
                  <a:outerShdw blurRad="38100" dist="19050" dir="2700000" algn="tl" rotWithShape="0">
                    <a:schemeClr val="dk1">
                      <a:alpha val="40000"/>
                    </a:schemeClr>
                  </a:outerShdw>
                </a:effectLst>
                <a:latin typeface="Marker Felt Thin" panose="02000400000000000000" pitchFamily="2" charset="77"/>
              </a:rPr>
              <a:t>Fire Safety Crossword</a:t>
            </a:r>
          </a:p>
        </p:txBody>
      </p:sp>
      <p:pic>
        <p:nvPicPr>
          <p:cNvPr id="2" name="Picture 1">
            <a:extLst>
              <a:ext uri="{FF2B5EF4-FFF2-40B4-BE49-F238E27FC236}">
                <a16:creationId xmlns:a16="http://schemas.microsoft.com/office/drawing/2014/main" id="{D70C18C2-BE4B-6A42-84D2-58B427E7D1D6}"/>
              </a:ext>
            </a:extLst>
          </p:cNvPr>
          <p:cNvPicPr>
            <a:picLocks noChangeAspect="1"/>
          </p:cNvPicPr>
          <p:nvPr/>
        </p:nvPicPr>
        <p:blipFill>
          <a:blip r:embed="rId2"/>
          <a:stretch>
            <a:fillRect/>
          </a:stretch>
        </p:blipFill>
        <p:spPr>
          <a:xfrm>
            <a:off x="587642" y="1783491"/>
            <a:ext cx="5682716" cy="5461532"/>
          </a:xfrm>
          <a:prstGeom prst="rect">
            <a:avLst/>
          </a:prstGeom>
        </p:spPr>
      </p:pic>
      <p:sp>
        <p:nvSpPr>
          <p:cNvPr id="8" name="TextBox 7">
            <a:extLst>
              <a:ext uri="{FF2B5EF4-FFF2-40B4-BE49-F238E27FC236}">
                <a16:creationId xmlns:a16="http://schemas.microsoft.com/office/drawing/2014/main" id="{3CDB32ED-1303-BD4E-A7AA-AC8B12DE042A}"/>
              </a:ext>
            </a:extLst>
          </p:cNvPr>
          <p:cNvSpPr txBox="1"/>
          <p:nvPr/>
        </p:nvSpPr>
        <p:spPr>
          <a:xfrm>
            <a:off x="378007" y="7233899"/>
            <a:ext cx="3156839" cy="2877711"/>
          </a:xfrm>
          <a:prstGeom prst="rect">
            <a:avLst/>
          </a:prstGeom>
          <a:noFill/>
        </p:spPr>
        <p:txBody>
          <a:bodyPr wrap="square" rtlCol="0">
            <a:spAutoFit/>
          </a:bodyPr>
          <a:lstStyle/>
          <a:p>
            <a:r>
              <a:rPr lang="en-US" sz="1100" b="1" u="sng" dirty="0">
                <a:latin typeface="Ink Free" panose="03080402000500000000" pitchFamily="66" charset="0"/>
              </a:rPr>
              <a:t>ACROSS</a:t>
            </a:r>
          </a:p>
          <a:p>
            <a:endParaRPr lang="en-US" sz="500" b="1" dirty="0">
              <a:latin typeface="Ink Free" panose="03080402000500000000" pitchFamily="66" charset="0"/>
            </a:endParaRPr>
          </a:p>
          <a:p>
            <a:pPr marL="228600" indent="-228600">
              <a:buAutoNum type="arabicPeriod" startAt="4"/>
            </a:pPr>
            <a:r>
              <a:rPr lang="en-US" sz="1100" dirty="0">
                <a:latin typeface="Ink Free" panose="03080402000500000000" pitchFamily="66" charset="0"/>
              </a:rPr>
              <a:t>Get out; Get the fire service out; ____ ____  </a:t>
            </a:r>
          </a:p>
          <a:p>
            <a:r>
              <a:rPr lang="en-US" sz="1100" dirty="0">
                <a:latin typeface="Ink Free" panose="03080402000500000000" pitchFamily="66" charset="0"/>
              </a:rPr>
              <a:t>      (4,3)</a:t>
            </a:r>
          </a:p>
          <a:p>
            <a:pPr marL="228600" indent="-228600">
              <a:buAutoNum type="arabicPeriod" startAt="5"/>
            </a:pPr>
            <a:r>
              <a:rPr lang="en-US" sz="1100" dirty="0">
                <a:latin typeface="Ink Free" panose="03080402000500000000" pitchFamily="66" charset="0"/>
              </a:rPr>
              <a:t>What a firefighter wears for head protection  </a:t>
            </a:r>
          </a:p>
          <a:p>
            <a:r>
              <a:rPr lang="en-US" sz="1100" dirty="0">
                <a:latin typeface="Ink Free" panose="03080402000500000000" pitchFamily="66" charset="0"/>
              </a:rPr>
              <a:t>     (6)</a:t>
            </a:r>
          </a:p>
          <a:p>
            <a:pPr marL="228600" indent="-228600">
              <a:buAutoNum type="arabicPeriod" startAt="6"/>
            </a:pPr>
            <a:r>
              <a:rPr lang="en-US" sz="1100" dirty="0">
                <a:latin typeface="Ink Free" panose="03080402000500000000" pitchFamily="66" charset="0"/>
              </a:rPr>
              <a:t>You should test your smoke alarm every ____    </a:t>
            </a:r>
          </a:p>
          <a:p>
            <a:r>
              <a:rPr lang="en-US" sz="1100" dirty="0">
                <a:latin typeface="Ink Free" panose="03080402000500000000" pitchFamily="66" charset="0"/>
              </a:rPr>
              <a:t>     (4)</a:t>
            </a:r>
          </a:p>
          <a:p>
            <a:pPr marL="228600" indent="-228600">
              <a:buAutoNum type="arabicPeriod" startAt="7"/>
            </a:pPr>
            <a:r>
              <a:rPr lang="en-US" sz="1100" dirty="0">
                <a:latin typeface="Ink Free" panose="03080402000500000000" pitchFamily="66" charset="0"/>
              </a:rPr>
              <a:t>_____ materials are a common cause of fires </a:t>
            </a:r>
          </a:p>
          <a:p>
            <a:r>
              <a:rPr lang="en-US" sz="1100" dirty="0">
                <a:latin typeface="Ink Free" panose="03080402000500000000" pitchFamily="66" charset="0"/>
              </a:rPr>
              <a:t>     at home (7)</a:t>
            </a:r>
          </a:p>
          <a:p>
            <a:r>
              <a:rPr lang="en-US" sz="1100" dirty="0">
                <a:latin typeface="Ink Free" panose="03080402000500000000" pitchFamily="66" charset="0"/>
              </a:rPr>
              <a:t>8.  What firefighters use to put fires out (5)</a:t>
            </a:r>
          </a:p>
          <a:p>
            <a:r>
              <a:rPr lang="en-US" sz="1100" dirty="0">
                <a:latin typeface="Ink Free" panose="03080402000500000000" pitchFamily="66" charset="0"/>
              </a:rPr>
              <a:t>11.  Fire safety that your practice at school (4,6)</a:t>
            </a:r>
          </a:p>
          <a:p>
            <a:r>
              <a:rPr lang="en-US" sz="1100" dirty="0">
                <a:latin typeface="Ink Free" panose="03080402000500000000" pitchFamily="66" charset="0"/>
              </a:rPr>
              <a:t>13.  A firefighter will use this to reach someone  </a:t>
            </a:r>
          </a:p>
          <a:p>
            <a:r>
              <a:rPr lang="en-US" sz="1100" dirty="0">
                <a:latin typeface="Ink Free" panose="03080402000500000000" pitchFamily="66" charset="0"/>
              </a:rPr>
              <a:t>      at a window (6)</a:t>
            </a:r>
          </a:p>
          <a:p>
            <a:endParaRPr lang="en-US" sz="1100" dirty="0">
              <a:latin typeface="Ink Free" panose="03080402000500000000" pitchFamily="66" charset="0"/>
            </a:endParaRPr>
          </a:p>
          <a:p>
            <a:pPr marL="228600" indent="-228600">
              <a:buAutoNum type="arabicPeriod"/>
            </a:pPr>
            <a:endParaRPr lang="en-US" sz="1100" dirty="0">
              <a:latin typeface="Ink Free" panose="03080402000500000000" pitchFamily="66" charset="0"/>
            </a:endParaRPr>
          </a:p>
          <a:p>
            <a:endParaRPr lang="en-US" sz="1100" dirty="0">
              <a:latin typeface="Ink Free" panose="03080402000500000000" pitchFamily="66" charset="0"/>
            </a:endParaRPr>
          </a:p>
        </p:txBody>
      </p:sp>
      <p:sp>
        <p:nvSpPr>
          <p:cNvPr id="10" name="TextBox 9">
            <a:extLst>
              <a:ext uri="{FF2B5EF4-FFF2-40B4-BE49-F238E27FC236}">
                <a16:creationId xmlns:a16="http://schemas.microsoft.com/office/drawing/2014/main" id="{44DDE4C0-1A2A-EC45-B098-D10706B23E53}"/>
              </a:ext>
            </a:extLst>
          </p:cNvPr>
          <p:cNvSpPr txBox="1"/>
          <p:nvPr/>
        </p:nvSpPr>
        <p:spPr>
          <a:xfrm>
            <a:off x="3420211" y="7280648"/>
            <a:ext cx="3156839" cy="2277547"/>
          </a:xfrm>
          <a:prstGeom prst="rect">
            <a:avLst/>
          </a:prstGeom>
          <a:noFill/>
        </p:spPr>
        <p:txBody>
          <a:bodyPr wrap="square" rtlCol="0">
            <a:spAutoFit/>
          </a:bodyPr>
          <a:lstStyle/>
          <a:p>
            <a:r>
              <a:rPr lang="en-US" sz="1100" b="1" u="sng" dirty="0">
                <a:latin typeface="Ink Free" panose="03080402000500000000" pitchFamily="66" charset="0"/>
              </a:rPr>
              <a:t>DOWN</a:t>
            </a:r>
          </a:p>
          <a:p>
            <a:endParaRPr lang="en-US" sz="500" dirty="0">
              <a:latin typeface="Ink Free" panose="03080402000500000000" pitchFamily="66" charset="0"/>
            </a:endParaRPr>
          </a:p>
          <a:p>
            <a:pPr marL="228600" indent="-228600">
              <a:buAutoNum type="arabicPeriod"/>
            </a:pPr>
            <a:r>
              <a:rPr lang="en-US" sz="1100" dirty="0">
                <a:latin typeface="Ink Free" panose="03080402000500000000" pitchFamily="66" charset="0"/>
              </a:rPr>
              <a:t>NEVER _____ with matches (4)</a:t>
            </a:r>
          </a:p>
          <a:p>
            <a:pPr marL="228600" indent="-228600">
              <a:buAutoNum type="arabicPeriod"/>
            </a:pPr>
            <a:r>
              <a:rPr lang="en-US" sz="1100" dirty="0">
                <a:latin typeface="Ink Free" panose="03080402000500000000" pitchFamily="66" charset="0"/>
              </a:rPr>
              <a:t>A smoke alarm must have a working ____ (7)</a:t>
            </a:r>
          </a:p>
          <a:p>
            <a:pPr marL="228600" indent="-228600">
              <a:buAutoNum type="arabicPeriod"/>
            </a:pPr>
            <a:r>
              <a:rPr lang="en-US" sz="1100" dirty="0">
                <a:latin typeface="Ink Free" panose="03080402000500000000" pitchFamily="66" charset="0"/>
              </a:rPr>
              <a:t>NEVER return to a fire for toys or _____ (4)</a:t>
            </a:r>
          </a:p>
          <a:p>
            <a:pPr marL="228600" indent="-228600">
              <a:buAutoNum type="arabicPeriod"/>
            </a:pPr>
            <a:r>
              <a:rPr lang="en-US" sz="1100" dirty="0">
                <a:latin typeface="Ink Free" panose="03080402000500000000" pitchFamily="66" charset="0"/>
              </a:rPr>
              <a:t>Something to give an early warning of fire (5,5)</a:t>
            </a:r>
          </a:p>
          <a:p>
            <a:pPr marL="228600" indent="-228600">
              <a:buAutoNum type="arabicPeriod" startAt="9"/>
            </a:pPr>
            <a:r>
              <a:rPr lang="en-US" sz="1100" dirty="0">
                <a:latin typeface="Ink Free" panose="03080402000500000000" pitchFamily="66" charset="0"/>
              </a:rPr>
              <a:t>What you should always do to avoid smoke (5)</a:t>
            </a:r>
          </a:p>
          <a:p>
            <a:pPr marL="228600" indent="-228600">
              <a:buAutoNum type="arabicPeriod" startAt="9"/>
            </a:pPr>
            <a:r>
              <a:rPr lang="en-US" sz="1100" dirty="0">
                <a:latin typeface="Ink Free" panose="03080402000500000000" pitchFamily="66" charset="0"/>
              </a:rPr>
              <a:t>Always ____ doors in your home at night (5)</a:t>
            </a:r>
          </a:p>
          <a:p>
            <a:r>
              <a:rPr lang="en-US" sz="1100" dirty="0">
                <a:latin typeface="Ink Free" panose="03080402000500000000" pitchFamily="66" charset="0"/>
              </a:rPr>
              <a:t>12.  To get out of your home safely, you need a   </a:t>
            </a:r>
          </a:p>
          <a:p>
            <a:r>
              <a:rPr lang="en-US" sz="1100" dirty="0">
                <a:latin typeface="Ink Free" panose="03080402000500000000" pitchFamily="66" charset="0"/>
              </a:rPr>
              <a:t>       Home Fire Escape _____ (4)</a:t>
            </a:r>
          </a:p>
          <a:p>
            <a:pPr marL="228600" indent="-228600">
              <a:buAutoNum type="arabicPeriod"/>
            </a:pPr>
            <a:endParaRPr lang="en-US" sz="1100" dirty="0">
              <a:latin typeface="Ink Free" panose="03080402000500000000" pitchFamily="66" charset="0"/>
            </a:endParaRPr>
          </a:p>
          <a:p>
            <a:endParaRPr lang="en-US" sz="1100" dirty="0">
              <a:latin typeface="Ink Free" panose="03080402000500000000" pitchFamily="66" charset="0"/>
            </a:endParaRPr>
          </a:p>
        </p:txBody>
      </p:sp>
      <p:pic>
        <p:nvPicPr>
          <p:cNvPr id="11" name="Picture 10">
            <a:extLst>
              <a:ext uri="{FF2B5EF4-FFF2-40B4-BE49-F238E27FC236}">
                <a16:creationId xmlns:a16="http://schemas.microsoft.com/office/drawing/2014/main" id="{D0B6EB5C-9911-2743-9E3D-CD6DBC5F671B}"/>
              </a:ext>
            </a:extLst>
          </p:cNvPr>
          <p:cNvPicPr>
            <a:picLocks noChangeAspect="1"/>
          </p:cNvPicPr>
          <p:nvPr/>
        </p:nvPicPr>
        <p:blipFill rotWithShape="1">
          <a:blip r:embed="rId3"/>
          <a:srcRect l="1051" t="5231" r="79699"/>
          <a:stretch/>
        </p:blipFill>
        <p:spPr>
          <a:xfrm>
            <a:off x="2709680" y="6926366"/>
            <a:ext cx="353987" cy="321484"/>
          </a:xfrm>
          <a:prstGeom prst="rect">
            <a:avLst/>
          </a:prstGeom>
        </p:spPr>
      </p:pic>
      <p:pic>
        <p:nvPicPr>
          <p:cNvPr id="15" name="Picture 14">
            <a:extLst>
              <a:ext uri="{FF2B5EF4-FFF2-40B4-BE49-F238E27FC236}">
                <a16:creationId xmlns:a16="http://schemas.microsoft.com/office/drawing/2014/main" id="{CCBA255D-04BB-DD4D-83FD-230F7DE671CC}"/>
              </a:ext>
            </a:extLst>
          </p:cNvPr>
          <p:cNvPicPr>
            <a:picLocks noChangeAspect="1"/>
          </p:cNvPicPr>
          <p:nvPr/>
        </p:nvPicPr>
        <p:blipFill rotWithShape="1">
          <a:blip r:embed="rId3"/>
          <a:srcRect l="1051" t="6683" r="21006"/>
          <a:stretch/>
        </p:blipFill>
        <p:spPr>
          <a:xfrm>
            <a:off x="3429246" y="6926365"/>
            <a:ext cx="1433311" cy="324021"/>
          </a:xfrm>
          <a:prstGeom prst="rect">
            <a:avLst/>
          </a:prstGeom>
        </p:spPr>
      </p:pic>
    </p:spTree>
    <p:extLst>
      <p:ext uri="{BB962C8B-B14F-4D97-AF65-F5344CB8AC3E}">
        <p14:creationId xmlns:p14="http://schemas.microsoft.com/office/powerpoint/2010/main" val="1675671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322</TotalTime>
  <Words>2110</Words>
  <Application>Microsoft Office PowerPoint</Application>
  <PresentationFormat>A4 Paper (210x297 mm)</PresentationFormat>
  <Paragraphs>595</Paragraphs>
  <Slides>21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Helvetica</vt:lpstr>
      <vt:lpstr>Ink Free</vt:lpstr>
      <vt:lpstr>Marker Felt Thin</vt:lpstr>
      <vt:lpstr>Segoe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Deputy</dc:creator>
  <cp:lastModifiedBy>Lucy Morton</cp:lastModifiedBy>
  <cp:revision>38</cp:revision>
  <dcterms:created xsi:type="dcterms:W3CDTF">2020-05-03T17:47:52Z</dcterms:created>
  <dcterms:modified xsi:type="dcterms:W3CDTF">2020-06-11T09:04:42Z</dcterms:modified>
</cp:coreProperties>
</file>