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3.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theme/theme6.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7.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4"/>
    <p:sldMasterId id="2147483715" r:id="rId5"/>
    <p:sldMasterId id="2147483748" r:id="rId6"/>
    <p:sldMasterId id="2147483695" r:id="rId7"/>
    <p:sldMasterId id="2147483674" r:id="rId8"/>
    <p:sldMasterId id="2147483714" r:id="rId9"/>
    <p:sldMasterId id="2147483683" r:id="rId10"/>
  </p:sldMasterIdLst>
  <p:sldIdLst>
    <p:sldId id="256" r:id="rId11"/>
    <p:sldId id="257" r:id="rId12"/>
    <p:sldId id="258" r:id="rId13"/>
    <p:sldId id="259" r:id="rId14"/>
    <p:sldId id="260" r:id="rId15"/>
    <p:sldId id="264" r:id="rId16"/>
    <p:sldId id="262" r:id="rId17"/>
    <p:sldId id="263" r:id="rId18"/>
    <p:sldId id="26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152" autoAdjust="0"/>
    <p:restoredTop sz="94660"/>
  </p:normalViewPr>
  <p:slideViewPr>
    <p:cSldViewPr snapToGrid="0">
      <p:cViewPr varScale="1">
        <p:scale>
          <a:sx n="88" d="100"/>
          <a:sy n="88" d="100"/>
        </p:scale>
        <p:origin x="490"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3.xml"/><Relationship Id="rId18" Type="http://schemas.openxmlformats.org/officeDocument/2006/relationships/slide" Target="slides/slide8.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2.xml"/><Relationship Id="rId17" Type="http://schemas.openxmlformats.org/officeDocument/2006/relationships/slide" Target="slides/slide7.xml"/><Relationship Id="rId2" Type="http://schemas.openxmlformats.org/officeDocument/2006/relationships/customXml" Target="../customXml/item2.xml"/><Relationship Id="rId16" Type="http://schemas.openxmlformats.org/officeDocument/2006/relationships/slide" Target="slides/slide6.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tableStyles" Target="tableStyles.xml"/><Relationship Id="rId10" Type="http://schemas.openxmlformats.org/officeDocument/2006/relationships/slideMaster" Target="slideMasters/slideMaster7.xml"/><Relationship Id="rId19" Type="http://schemas.openxmlformats.org/officeDocument/2006/relationships/slide" Target="slides/slide9.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1"/>
            <a:ext cx="12194444" cy="6858001"/>
          </a:xfrm>
          <a:prstGeom prst="rect">
            <a:avLst/>
          </a:prstGeom>
        </p:spPr>
      </p:pic>
      <p:sp>
        <p:nvSpPr>
          <p:cNvPr id="8" name="TextBox 7"/>
          <p:cNvSpPr txBox="1"/>
          <p:nvPr userDrawn="1"/>
        </p:nvSpPr>
        <p:spPr>
          <a:xfrm>
            <a:off x="442469" y="262276"/>
            <a:ext cx="9870587" cy="923330"/>
          </a:xfrm>
          <a:prstGeom prst="rect">
            <a:avLst/>
          </a:prstGeom>
          <a:noFill/>
        </p:spPr>
        <p:txBody>
          <a:bodyPr wrap="none" rtlCol="0">
            <a:spAutoFit/>
          </a:bodyPr>
          <a:lstStyle/>
          <a:p>
            <a:r>
              <a:rPr lang="en-GB" sz="5400" b="1" dirty="0">
                <a:ln w="3175">
                  <a:solidFill>
                    <a:srgbClr val="7030A0"/>
                  </a:solidFill>
                </a:ln>
                <a:solidFill>
                  <a:schemeClr val="bg1"/>
                </a:solidFill>
                <a:latin typeface="Bodoni MT" panose="02070603080606020203" pitchFamily="18" charset="0"/>
              </a:rPr>
              <a:t>The Rhythm of Life Lent Journey</a:t>
            </a:r>
          </a:p>
        </p:txBody>
      </p:sp>
    </p:spTree>
    <p:extLst>
      <p:ext uri="{BB962C8B-B14F-4D97-AF65-F5344CB8AC3E}">
        <p14:creationId xmlns:p14="http://schemas.microsoft.com/office/powerpoint/2010/main" val="14943628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8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381900" y="1390148"/>
            <a:ext cx="1141821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5" y="155074"/>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484014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9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59598" y="1395303"/>
            <a:ext cx="11650542"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162005"/>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3283681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381899" y="1393373"/>
            <a:ext cx="11331130"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07892" y="198258"/>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0957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41543" y="1383500"/>
            <a:ext cx="1130988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6859" y="191521"/>
            <a:ext cx="1080000" cy="1080000"/>
          </a:xfrm>
          <a:prstGeom prst="rect">
            <a:avLst/>
          </a:prstGeom>
          <a:ln>
            <a:solidFill>
              <a:srgbClr val="000000"/>
            </a:solidFill>
          </a:ln>
        </p:spPr>
      </p:pic>
      <p:sp>
        <p:nvSpPr>
          <p:cNvPr id="5" name="Rectangle 4"/>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902612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2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464100" y="1454333"/>
            <a:ext cx="11449226"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11262" y="220862"/>
            <a:ext cx="1080000" cy="1080000"/>
          </a:xfrm>
          <a:prstGeom prst="rect">
            <a:avLst/>
          </a:prstGeom>
          <a:ln>
            <a:solidFill>
              <a:schemeClr val="tx1"/>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chemeClr val="tx1"/>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952371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29266" y="1402082"/>
            <a:ext cx="1156812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17394" y="191521"/>
            <a:ext cx="1080000" cy="1080000"/>
          </a:xfrm>
          <a:prstGeom prst="rect">
            <a:avLst/>
          </a:prstGeom>
          <a:ln>
            <a:solidFill>
              <a:srgbClr val="000000"/>
            </a:solidFill>
          </a:ln>
        </p:spPr>
      </p:pic>
      <p:sp>
        <p:nvSpPr>
          <p:cNvPr id="7" name="Rectangle 6"/>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2585969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81811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praying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pic>
        <p:nvPicPr>
          <p:cNvPr id="7" name="Picture 6"/>
          <p:cNvPicPr>
            <a:picLocks/>
          </p:cNvPicPr>
          <p:nvPr userDrawn="1"/>
        </p:nvPicPr>
        <p:blipFill>
          <a:blip r:embed="rId3"/>
          <a:stretch>
            <a:fillRect/>
          </a:stretch>
        </p:blipFill>
        <p:spPr>
          <a:xfrm>
            <a:off x="10964865" y="143555"/>
            <a:ext cx="1080000" cy="1080000"/>
          </a:xfrm>
          <a:prstGeom prst="rect">
            <a:avLst/>
          </a:prstGeom>
          <a:ln w="12700">
            <a:solidFill>
              <a:srgbClr val="000000"/>
            </a:solidFill>
          </a:ln>
        </p:spPr>
      </p:pic>
    </p:spTree>
    <p:extLst>
      <p:ext uri="{BB962C8B-B14F-4D97-AF65-F5344CB8AC3E}">
        <p14:creationId xmlns:p14="http://schemas.microsoft.com/office/powerpoint/2010/main" val="3436001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5" name="TextBox 4"/>
          <p:cNvSpPr txBox="1"/>
          <p:nvPr userDrawn="1"/>
        </p:nvSpPr>
        <p:spPr>
          <a:xfrm>
            <a:off x="551186" y="548639"/>
            <a:ext cx="4713919"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a:t>
            </a:r>
            <a:r>
              <a:rPr lang="en-GB" sz="3200" dirty="0">
                <a:solidFill>
                  <a:schemeClr val="tx1"/>
                </a:solidFill>
              </a:rPr>
              <a:t>sharing</a:t>
            </a:r>
            <a:r>
              <a:rPr lang="en-GB" sz="3200" dirty="0">
                <a:solidFill>
                  <a:srgbClr val="FFFF00"/>
                </a:solidFill>
              </a:rPr>
              <a:t> </a:t>
            </a:r>
            <a:r>
              <a:rPr lang="en-GB" sz="3200" dirty="0">
                <a:solidFill>
                  <a:schemeClr val="bg1"/>
                </a:solidFill>
              </a:rPr>
              <a:t>into</a:t>
            </a:r>
            <a:r>
              <a:rPr lang="en-GB" sz="3200" dirty="0">
                <a:solidFill>
                  <a:srgbClr val="FFFF00"/>
                </a:solidFill>
              </a:rPr>
              <a:t> </a:t>
            </a:r>
            <a:r>
              <a:rPr lang="en-GB" sz="3200" dirty="0">
                <a:solidFill>
                  <a:schemeClr val="tx1"/>
                </a:solidFill>
              </a:rPr>
              <a:t>action</a:t>
            </a:r>
            <a:r>
              <a:rPr lang="en-GB" sz="3200" dirty="0">
                <a:solidFill>
                  <a:schemeClr val="bg1"/>
                </a:solidFill>
              </a:rPr>
              <a:t>!</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chemeClr val="tx1"/>
                </a:solidFill>
              </a:rPr>
              <a:t>You might like to try:</a:t>
            </a:r>
          </a:p>
        </p:txBody>
      </p:sp>
      <p:pic>
        <p:nvPicPr>
          <p:cNvPr id="8" name="Picture 7"/>
          <p:cNvPicPr>
            <a:picLocks/>
          </p:cNvPicPr>
          <p:nvPr userDrawn="1"/>
        </p:nvPicPr>
        <p:blipFill>
          <a:blip r:embed="rId3"/>
          <a:stretch>
            <a:fillRect/>
          </a:stretch>
        </p:blipFill>
        <p:spPr>
          <a:xfrm>
            <a:off x="10973573" y="170262"/>
            <a:ext cx="1080000" cy="1080000"/>
          </a:xfrm>
          <a:prstGeom prst="rect">
            <a:avLst/>
          </a:prstGeom>
          <a:ln>
            <a:solidFill>
              <a:srgbClr val="000000"/>
            </a:solidFill>
          </a:ln>
        </p:spPr>
      </p:pic>
    </p:spTree>
    <p:extLst>
      <p:ext uri="{BB962C8B-B14F-4D97-AF65-F5344CB8AC3E}">
        <p14:creationId xmlns:p14="http://schemas.microsoft.com/office/powerpoint/2010/main" val="996077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545301"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encouraging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9" name="Picture 8"/>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2647023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484260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creating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56643" y="143555"/>
            <a:ext cx="1080000" cy="1080000"/>
          </a:xfrm>
          <a:prstGeom prst="rect">
            <a:avLst/>
          </a:prstGeom>
          <a:ln>
            <a:solidFill>
              <a:srgbClr val="000000"/>
            </a:solidFill>
          </a:ln>
        </p:spPr>
      </p:pic>
    </p:spTree>
    <p:extLst>
      <p:ext uri="{BB962C8B-B14F-4D97-AF65-F5344CB8AC3E}">
        <p14:creationId xmlns:p14="http://schemas.microsoft.com/office/powerpoint/2010/main" val="136245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498934" y="461555"/>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22657" y="5594193"/>
            <a:ext cx="1080000" cy="1080000"/>
          </a:xfrm>
          <a:prstGeom prst="rect">
            <a:avLst/>
          </a:prstGeom>
          <a:ln w="12700">
            <a:solidFill>
              <a:srgbClr val="000000"/>
            </a:solidFill>
          </a:ln>
        </p:spPr>
      </p:pic>
    </p:spTree>
    <p:extLst>
      <p:ext uri="{BB962C8B-B14F-4D97-AF65-F5344CB8AC3E}">
        <p14:creationId xmlns:p14="http://schemas.microsoft.com/office/powerpoint/2010/main" val="2536770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8" name="TextBox 7"/>
          <p:cNvSpPr txBox="1"/>
          <p:nvPr userDrawn="1"/>
        </p:nvSpPr>
        <p:spPr>
          <a:xfrm>
            <a:off x="551186" y="548639"/>
            <a:ext cx="5354158"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celebrating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0947934" y="143555"/>
            <a:ext cx="1080000" cy="1080000"/>
          </a:xfrm>
          <a:prstGeom prst="rect">
            <a:avLst/>
          </a:prstGeom>
          <a:ln>
            <a:solidFill>
              <a:srgbClr val="000000"/>
            </a:solidFill>
          </a:ln>
        </p:spPr>
      </p:pic>
    </p:spTree>
    <p:extLst>
      <p:ext uri="{BB962C8B-B14F-4D97-AF65-F5344CB8AC3E}">
        <p14:creationId xmlns:p14="http://schemas.microsoft.com/office/powerpoint/2010/main" val="2027785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10" name="TextBox 9"/>
          <p:cNvSpPr txBox="1"/>
          <p:nvPr userDrawn="1"/>
        </p:nvSpPr>
        <p:spPr>
          <a:xfrm>
            <a:off x="551186" y="548639"/>
            <a:ext cx="4631781" cy="584775"/>
          </a:xfrm>
          <a:prstGeom prst="rect">
            <a:avLst/>
          </a:prstGeom>
          <a:noFill/>
        </p:spPr>
        <p:txBody>
          <a:bodyPr wrap="none" rtlCol="0">
            <a:spAutoFit/>
          </a:bodyPr>
          <a:lstStyle/>
          <a:p>
            <a:r>
              <a:rPr lang="en-GB" sz="3200" dirty="0">
                <a:solidFill>
                  <a:schemeClr val="tx1"/>
                </a:solidFill>
              </a:rPr>
              <a:t>Putting</a:t>
            </a:r>
            <a:r>
              <a:rPr lang="en-GB" sz="3200" dirty="0">
                <a:solidFill>
                  <a:srgbClr val="FFFF00"/>
                </a:solidFill>
              </a:rPr>
              <a:t> </a:t>
            </a:r>
            <a:r>
              <a:rPr lang="en-GB" sz="3200" dirty="0">
                <a:solidFill>
                  <a:srgbClr val="0070C0"/>
                </a:solidFill>
              </a:rPr>
              <a:t>resting</a:t>
            </a:r>
            <a:r>
              <a:rPr lang="en-GB" sz="3200" dirty="0">
                <a:solidFill>
                  <a:srgbClr val="FFFF00"/>
                </a:solidFill>
              </a:rPr>
              <a:t> </a:t>
            </a:r>
            <a:r>
              <a:rPr lang="en-GB" sz="3200" dirty="0">
                <a:solidFill>
                  <a:schemeClr val="tx1"/>
                </a:solidFill>
              </a:rPr>
              <a:t>into</a:t>
            </a:r>
            <a:r>
              <a:rPr lang="en-GB" sz="3200" dirty="0">
                <a:solidFill>
                  <a:srgbClr val="FFFF00"/>
                </a:solidFill>
              </a:rPr>
              <a:t> </a:t>
            </a:r>
            <a:r>
              <a:rPr lang="en-GB" sz="3200" dirty="0">
                <a:solidFill>
                  <a:srgbClr val="0070C0"/>
                </a:solidFill>
              </a:rPr>
              <a:t>action</a:t>
            </a:r>
            <a:r>
              <a:rPr lang="en-GB" sz="3200" dirty="0">
                <a:solidFill>
                  <a:schemeClr val="tx1"/>
                </a:solidFill>
              </a:rPr>
              <a:t>!</a:t>
            </a:r>
          </a:p>
        </p:txBody>
      </p:sp>
      <p:sp>
        <p:nvSpPr>
          <p:cNvPr id="11" name="TextBox 10"/>
          <p:cNvSpPr txBox="1"/>
          <p:nvPr userDrawn="1"/>
        </p:nvSpPr>
        <p:spPr>
          <a:xfrm>
            <a:off x="551186" y="1389665"/>
            <a:ext cx="3621504" cy="584775"/>
          </a:xfrm>
          <a:prstGeom prst="rect">
            <a:avLst/>
          </a:prstGeom>
          <a:noFill/>
        </p:spPr>
        <p:txBody>
          <a:bodyPr wrap="none" rtlCol="0">
            <a:spAutoFit/>
          </a:bodyPr>
          <a:lstStyle/>
          <a:p>
            <a:r>
              <a:rPr lang="en-GB" sz="3200" dirty="0">
                <a:solidFill>
                  <a:srgbClr val="0070C0"/>
                </a:solidFill>
              </a:rPr>
              <a:t>You might like to try:</a:t>
            </a:r>
          </a:p>
        </p:txBody>
      </p:sp>
      <p:pic>
        <p:nvPicPr>
          <p:cNvPr id="12" name="Picture 11"/>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1007057" y="143555"/>
            <a:ext cx="1080000" cy="1080000"/>
          </a:xfrm>
          <a:prstGeom prst="rect">
            <a:avLst/>
          </a:prstGeom>
          <a:ln>
            <a:solidFill>
              <a:schemeClr val="tx1"/>
            </a:solidFill>
          </a:ln>
        </p:spPr>
      </p:pic>
    </p:spTree>
    <p:extLst>
      <p:ext uri="{BB962C8B-B14F-4D97-AF65-F5344CB8AC3E}">
        <p14:creationId xmlns:p14="http://schemas.microsoft.com/office/powerpoint/2010/main" val="3183326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51186" y="2447109"/>
            <a:ext cx="10796264" cy="3642541"/>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a:p>
            <a:pPr lvl="0"/>
            <a:endParaRPr lang="en-US" dirty="0"/>
          </a:p>
          <a:p>
            <a:pPr lvl="0"/>
            <a:r>
              <a:rPr lang="en-US" dirty="0"/>
              <a:t>Or</a:t>
            </a:r>
          </a:p>
          <a:p>
            <a:pPr lvl="0"/>
            <a:endParaRPr lang="en-US" dirty="0"/>
          </a:p>
          <a:p>
            <a:pPr lvl="0"/>
            <a:r>
              <a:rPr lang="en-US" dirty="0"/>
              <a:t>Two</a:t>
            </a:r>
          </a:p>
        </p:txBody>
      </p:sp>
      <p:sp>
        <p:nvSpPr>
          <p:cNvPr id="6" name="TextBox 5"/>
          <p:cNvSpPr txBox="1"/>
          <p:nvPr userDrawn="1"/>
        </p:nvSpPr>
        <p:spPr>
          <a:xfrm>
            <a:off x="551186" y="1389665"/>
            <a:ext cx="3621504" cy="584775"/>
          </a:xfrm>
          <a:prstGeom prst="rect">
            <a:avLst/>
          </a:prstGeom>
          <a:noFill/>
        </p:spPr>
        <p:txBody>
          <a:bodyPr wrap="none" rtlCol="0">
            <a:spAutoFit/>
          </a:bodyPr>
          <a:lstStyle/>
          <a:p>
            <a:r>
              <a:rPr lang="en-GB" sz="3200" dirty="0">
                <a:solidFill>
                  <a:srgbClr val="FFFF00"/>
                </a:solidFill>
              </a:rPr>
              <a:t>You might like to try:</a:t>
            </a:r>
          </a:p>
        </p:txBody>
      </p:sp>
      <p:sp>
        <p:nvSpPr>
          <p:cNvPr id="10" name="TextBox 9"/>
          <p:cNvSpPr txBox="1"/>
          <p:nvPr userDrawn="1"/>
        </p:nvSpPr>
        <p:spPr>
          <a:xfrm>
            <a:off x="551186" y="548639"/>
            <a:ext cx="5068824" cy="584775"/>
          </a:xfrm>
          <a:prstGeom prst="rect">
            <a:avLst/>
          </a:prstGeom>
          <a:noFill/>
        </p:spPr>
        <p:txBody>
          <a:bodyPr wrap="none" rtlCol="0">
            <a:spAutoFit/>
          </a:bodyPr>
          <a:lstStyle/>
          <a:p>
            <a:r>
              <a:rPr lang="en-GB" sz="3200" dirty="0">
                <a:solidFill>
                  <a:schemeClr val="bg1"/>
                </a:solidFill>
              </a:rPr>
              <a:t>Putting</a:t>
            </a:r>
            <a:r>
              <a:rPr lang="en-GB" sz="3200" dirty="0">
                <a:solidFill>
                  <a:srgbClr val="FFFF00"/>
                </a:solidFill>
              </a:rPr>
              <a:t> reflecting </a:t>
            </a:r>
            <a:r>
              <a:rPr lang="en-GB" sz="3200" dirty="0">
                <a:solidFill>
                  <a:schemeClr val="bg1"/>
                </a:solidFill>
              </a:rPr>
              <a:t>into</a:t>
            </a:r>
            <a:r>
              <a:rPr lang="en-GB" sz="3200" dirty="0">
                <a:solidFill>
                  <a:srgbClr val="FFFF00"/>
                </a:solidFill>
              </a:rPr>
              <a:t> action</a:t>
            </a:r>
            <a:r>
              <a:rPr lang="en-GB" sz="3200" dirty="0">
                <a:solidFill>
                  <a:schemeClr val="bg1"/>
                </a:solidFill>
              </a:rPr>
              <a:t>!</a:t>
            </a:r>
          </a:p>
        </p:txBody>
      </p:sp>
      <p:pic>
        <p:nvPicPr>
          <p:cNvPr id="11" name="Picture 10"/>
          <p:cNvPicPr>
            <a:picLocks/>
          </p:cNvPicPr>
          <p:nvPr userDrawn="1"/>
        </p:nvPicPr>
        <p:blipFill>
          <a:blip r:embed="rId3"/>
          <a:stretch>
            <a:fillRect/>
          </a:stretch>
        </p:blipFill>
        <p:spPr>
          <a:xfrm>
            <a:off x="11006287" y="170262"/>
            <a:ext cx="1080000" cy="1080000"/>
          </a:xfrm>
          <a:prstGeom prst="rect">
            <a:avLst/>
          </a:prstGeom>
          <a:ln>
            <a:solidFill>
              <a:srgbClr val="000000"/>
            </a:solidFill>
          </a:ln>
        </p:spPr>
      </p:pic>
    </p:spTree>
    <p:extLst>
      <p:ext uri="{BB962C8B-B14F-4D97-AF65-F5344CB8AC3E}">
        <p14:creationId xmlns:p14="http://schemas.microsoft.com/office/powerpoint/2010/main" val="387971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7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a:stretch>
            <a:fillRect/>
          </a:stretch>
        </p:blipFill>
        <p:spPr>
          <a:xfrm>
            <a:off x="10886487" y="147659"/>
            <a:ext cx="1080000" cy="1080000"/>
          </a:xfrm>
          <a:prstGeom prst="rect">
            <a:avLst/>
          </a:prstGeom>
          <a:ln w="12700">
            <a:solidFill>
              <a:srgbClr val="000000"/>
            </a:solidFill>
          </a:ln>
        </p:spPr>
      </p:pic>
      <p:sp>
        <p:nvSpPr>
          <p:cNvPr id="5" name="Rectangle 4"/>
          <p:cNvSpPr/>
          <p:nvPr userDrawn="1"/>
        </p:nvSpPr>
        <p:spPr>
          <a:xfrm>
            <a:off x="6061167" y="1126649"/>
            <a:ext cx="4469493"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7" y="1906168"/>
            <a:ext cx="6017622"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praying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5136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8_Title Only">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8" name="Picture 7"/>
          <p:cNvPicPr>
            <a:picLocks/>
          </p:cNvPicPr>
          <p:nvPr userDrawn="1"/>
        </p:nvPicPr>
        <p:blipFill>
          <a:blip r:embed="rId3"/>
          <a:stretch>
            <a:fillRect/>
          </a:stretch>
        </p:blipFill>
        <p:spPr>
          <a:xfrm>
            <a:off x="10886487" y="147659"/>
            <a:ext cx="1080000" cy="1080000"/>
          </a:xfrm>
          <a:prstGeom prst="rect">
            <a:avLst/>
          </a:prstGeom>
          <a:ln>
            <a:solidFill>
              <a:srgbClr val="000000"/>
            </a:solidFill>
          </a:ln>
        </p:spPr>
      </p:pic>
      <p:sp>
        <p:nvSpPr>
          <p:cNvPr id="11" name="Rectangle 10"/>
          <p:cNvSpPr/>
          <p:nvPr userDrawn="1"/>
        </p:nvSpPr>
        <p:spPr>
          <a:xfrm>
            <a:off x="6061168" y="1130554"/>
            <a:ext cx="4600782" cy="584775"/>
          </a:xfrm>
          <a:prstGeom prst="rect">
            <a:avLst/>
          </a:prstGeom>
        </p:spPr>
        <p:txBody>
          <a:bodyPr wrap="square">
            <a:spAutoFit/>
          </a:bodyPr>
          <a:lstStyle/>
          <a:p>
            <a:r>
              <a:rPr lang="en-GB" sz="3200" u="sng" dirty="0">
                <a:solidFill>
                  <a:schemeClr val="tx1"/>
                </a:solidFill>
                <a:latin typeface="Calibri" panose="020F0502020204030204" pitchFamily="34" charset="0"/>
                <a:cs typeface="Calibri" panose="020F0502020204030204" pitchFamily="34" charset="0"/>
              </a:rPr>
              <a:t>The Rhythm of Life Prayer</a:t>
            </a:r>
          </a:p>
        </p:txBody>
      </p:sp>
      <p:sp>
        <p:nvSpPr>
          <p:cNvPr id="12" name="Rectangle 11"/>
          <p:cNvSpPr/>
          <p:nvPr userDrawn="1"/>
        </p:nvSpPr>
        <p:spPr>
          <a:xfrm>
            <a:off x="600635" y="1126649"/>
            <a:ext cx="3518527" cy="584775"/>
          </a:xfrm>
          <a:prstGeom prst="rect">
            <a:avLst/>
          </a:prstGeom>
        </p:spPr>
        <p:txBody>
          <a:bodyPr wrap="none">
            <a:spAutoFit/>
          </a:bodyPr>
          <a:lstStyle/>
          <a:p>
            <a:r>
              <a:rPr lang="en-GB" sz="3200" u="sng" dirty="0">
                <a:solidFill>
                  <a:schemeClr val="tx1"/>
                </a:solidFill>
                <a:latin typeface="Calibri" panose="020F0502020204030204" pitchFamily="34" charset="0"/>
                <a:cs typeface="Calibri" panose="020F0502020204030204" pitchFamily="34" charset="0"/>
              </a:rPr>
              <a:t>A Prayer for the Day</a:t>
            </a:r>
          </a:p>
        </p:txBody>
      </p:sp>
      <p:sp>
        <p:nvSpPr>
          <p:cNvPr id="13"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4"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5" name="TextBox 14"/>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sharing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12555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5"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00204"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encouraging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2147004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4" name="Picture 3"/>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7" name="Rectangle 6"/>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8" name="Rectangle 7"/>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9"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0"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1" name="TextBox 10"/>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creating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63203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1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886974" y="147659"/>
            <a:ext cx="1080000" cy="1080000"/>
          </a:xfrm>
          <a:prstGeom prst="rect">
            <a:avLst/>
          </a:prstGeom>
          <a:ln>
            <a:solidFill>
              <a:srgbClr val="000000"/>
            </a:solidFill>
          </a:ln>
        </p:spPr>
      </p:pic>
      <p:sp>
        <p:nvSpPr>
          <p:cNvPr id="8" name="Rectangle 7"/>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9" name="Rectangle 8"/>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0"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1"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2" name="TextBox 11"/>
          <p:cNvSpPr txBox="1"/>
          <p:nvPr userDrawn="1"/>
        </p:nvSpPr>
        <p:spPr>
          <a:xfrm>
            <a:off x="6061167" y="1906168"/>
            <a:ext cx="6026330"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celebrating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3190872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2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pic>
        <p:nvPicPr>
          <p:cNvPr id="7" name="Picture 6"/>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886487" y="165078"/>
            <a:ext cx="1080000" cy="1080000"/>
          </a:xfrm>
          <a:prstGeom prst="rect">
            <a:avLst/>
          </a:prstGeom>
          <a:ln>
            <a:solidFill>
              <a:schemeClr val="tx1"/>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0070C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0070C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tx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tx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tx1"/>
              </a:solidFill>
              <a:latin typeface="+mn-lt"/>
            </a:endParaRPr>
          </a:p>
        </p:txBody>
      </p:sp>
      <p:sp>
        <p:nvSpPr>
          <p:cNvPr id="13" name="TextBox 12"/>
          <p:cNvSpPr txBox="1"/>
          <p:nvPr userDrawn="1"/>
        </p:nvSpPr>
        <p:spPr>
          <a:xfrm>
            <a:off x="6061166" y="1906168"/>
            <a:ext cx="6008913" cy="4031873"/>
          </a:xfrm>
          <a:prstGeom prst="rect">
            <a:avLst/>
          </a:prstGeom>
          <a:noFill/>
        </p:spPr>
        <p:txBody>
          <a:bodyPr wrap="square" rtlCol="0">
            <a:spAutoFit/>
          </a:bodyPr>
          <a:lstStyle/>
          <a:p>
            <a:r>
              <a:rPr lang="en-GB" sz="3200" dirty="0">
                <a:solidFill>
                  <a:schemeClr val="tx1"/>
                </a:solidFill>
              </a:rPr>
              <a:t>Loving God,</a:t>
            </a:r>
          </a:p>
          <a:p>
            <a:r>
              <a:rPr lang="en-GB" sz="3200" dirty="0">
                <a:solidFill>
                  <a:schemeClr val="tx1"/>
                </a:solidFill>
              </a:rPr>
              <a:t>as we journey through this season,</a:t>
            </a:r>
          </a:p>
          <a:p>
            <a:r>
              <a:rPr lang="en-GB" sz="3200" dirty="0">
                <a:solidFill>
                  <a:schemeClr val="tx1"/>
                </a:solidFill>
              </a:rPr>
              <a:t>help us to practice </a:t>
            </a:r>
          </a:p>
          <a:p>
            <a:r>
              <a:rPr lang="en-GB" sz="3200" dirty="0">
                <a:solidFill>
                  <a:schemeClr val="tx1"/>
                </a:solidFill>
              </a:rPr>
              <a:t>the habit of resting</a:t>
            </a:r>
          </a:p>
          <a:p>
            <a:r>
              <a:rPr lang="en-GB" sz="3200" dirty="0">
                <a:solidFill>
                  <a:schemeClr val="tx1"/>
                </a:solidFill>
              </a:rPr>
              <a:t>so that the rhythm of our lives</a:t>
            </a:r>
          </a:p>
          <a:p>
            <a:r>
              <a:rPr lang="en-GB" sz="3200" dirty="0">
                <a:solidFill>
                  <a:schemeClr val="tx1"/>
                </a:solidFill>
              </a:rPr>
              <a:t>can bring us closer to each other </a:t>
            </a:r>
          </a:p>
          <a:p>
            <a:r>
              <a:rPr lang="en-GB" sz="3200" dirty="0">
                <a:solidFill>
                  <a:schemeClr val="tx1"/>
                </a:solidFill>
              </a:rPr>
              <a:t>and to you.</a:t>
            </a:r>
          </a:p>
          <a:p>
            <a:r>
              <a:rPr lang="en-GB" sz="3200" dirty="0">
                <a:solidFill>
                  <a:schemeClr val="tx1"/>
                </a:solidFill>
              </a:rPr>
              <a:t>Amen</a:t>
            </a:r>
          </a:p>
        </p:txBody>
      </p:sp>
    </p:spTree>
    <p:extLst>
      <p:ext uri="{BB962C8B-B14F-4D97-AF65-F5344CB8AC3E}">
        <p14:creationId xmlns:p14="http://schemas.microsoft.com/office/powerpoint/2010/main" val="1123220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3_Title Only">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pic>
        <p:nvPicPr>
          <p:cNvPr id="7" name="Picture 6"/>
          <p:cNvPicPr>
            <a:picLocks/>
          </p:cNvPicPr>
          <p:nvPr userDrawn="1"/>
        </p:nvPicPr>
        <p:blipFill>
          <a:blip r:embed="rId3"/>
          <a:stretch>
            <a:fillRect/>
          </a:stretch>
        </p:blipFill>
        <p:spPr>
          <a:xfrm>
            <a:off x="10991100" y="147659"/>
            <a:ext cx="1080000" cy="1080000"/>
          </a:xfrm>
          <a:prstGeom prst="rect">
            <a:avLst/>
          </a:prstGeom>
          <a:ln>
            <a:solidFill>
              <a:srgbClr val="000000"/>
            </a:solidFill>
          </a:ln>
        </p:spPr>
      </p:pic>
      <p:sp>
        <p:nvSpPr>
          <p:cNvPr id="9" name="Rectangle 8"/>
          <p:cNvSpPr/>
          <p:nvPr userDrawn="1"/>
        </p:nvSpPr>
        <p:spPr>
          <a:xfrm>
            <a:off x="6061168" y="1130554"/>
            <a:ext cx="4600782" cy="584775"/>
          </a:xfrm>
          <a:prstGeom prst="rect">
            <a:avLst/>
          </a:prstGeom>
        </p:spPr>
        <p:txBody>
          <a:bodyPr wrap="square">
            <a:spAutoFit/>
          </a:bodyPr>
          <a:lstStyle/>
          <a:p>
            <a:r>
              <a:rPr lang="en-GB" sz="3200" u="sng" dirty="0">
                <a:solidFill>
                  <a:srgbClr val="FFFF00"/>
                </a:solidFill>
                <a:latin typeface="Calibri" panose="020F0502020204030204" pitchFamily="34" charset="0"/>
                <a:cs typeface="Calibri" panose="020F0502020204030204" pitchFamily="34" charset="0"/>
              </a:rPr>
              <a:t>The Rhythm of Life Prayer</a:t>
            </a:r>
          </a:p>
        </p:txBody>
      </p:sp>
      <p:sp>
        <p:nvSpPr>
          <p:cNvPr id="10" name="Rectangle 9"/>
          <p:cNvSpPr/>
          <p:nvPr userDrawn="1"/>
        </p:nvSpPr>
        <p:spPr>
          <a:xfrm>
            <a:off x="600635" y="1126649"/>
            <a:ext cx="3518527" cy="584775"/>
          </a:xfrm>
          <a:prstGeom prst="rect">
            <a:avLst/>
          </a:prstGeom>
        </p:spPr>
        <p:txBody>
          <a:bodyPr wrap="none">
            <a:spAutoFit/>
          </a:bodyPr>
          <a:lstStyle/>
          <a:p>
            <a:r>
              <a:rPr lang="en-GB" sz="3200" u="sng" dirty="0">
                <a:solidFill>
                  <a:srgbClr val="FFFF00"/>
                </a:solidFill>
                <a:latin typeface="Calibri" panose="020F0502020204030204" pitchFamily="34" charset="0"/>
                <a:cs typeface="Calibri" panose="020F0502020204030204" pitchFamily="34" charset="0"/>
              </a:rPr>
              <a:t>A Prayer for the Day</a:t>
            </a:r>
          </a:p>
        </p:txBody>
      </p:sp>
      <p:sp>
        <p:nvSpPr>
          <p:cNvPr id="11" name="Title 1"/>
          <p:cNvSpPr>
            <a:spLocks noGrp="1"/>
          </p:cNvSpPr>
          <p:nvPr>
            <p:ph type="title" hasCustomPrompt="1"/>
          </p:nvPr>
        </p:nvSpPr>
        <p:spPr>
          <a:xfrm>
            <a:off x="600635" y="1965683"/>
            <a:ext cx="5051228" cy="4382866"/>
          </a:xfrm>
        </p:spPr>
        <p:txBody>
          <a:bodyPr anchor="t">
            <a:normAutofit/>
          </a:bodyPr>
          <a:lstStyle>
            <a:lvl1pPr>
              <a:defRPr sz="3200">
                <a:solidFill>
                  <a:schemeClr val="bg1"/>
                </a:solidFill>
                <a:latin typeface="+mn-lt"/>
              </a:defRPr>
            </a:lvl1pPr>
          </a:lstStyle>
          <a:p>
            <a:r>
              <a:rPr lang="en-GB" sz="3200" dirty="0">
                <a:solidFill>
                  <a:schemeClr val="bg1"/>
                </a:solidFill>
                <a:latin typeface="Calibri" panose="020F0502020204030204" pitchFamily="34" charset="0"/>
                <a:cs typeface="Calibri" panose="020F0502020204030204" pitchFamily="34" charset="0"/>
              </a:rPr>
              <a:t>Insert Prayer Text</a:t>
            </a:r>
          </a:p>
        </p:txBody>
      </p:sp>
      <p:sp>
        <p:nvSpPr>
          <p:cNvPr id="12" name="Title 1"/>
          <p:cNvSpPr txBox="1">
            <a:spLocks/>
          </p:cNvSpPr>
          <p:nvPr userDrawn="1"/>
        </p:nvSpPr>
        <p:spPr>
          <a:xfrm>
            <a:off x="600635" y="385131"/>
            <a:ext cx="9832234" cy="605056"/>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chemeClr val="bg1"/>
                </a:solidFill>
                <a:latin typeface="Calibri" panose="020F0502020204030204" pitchFamily="34" charset="0"/>
                <a:cs typeface="Calibri" panose="020F0502020204030204" pitchFamily="34" charset="0"/>
              </a:rPr>
              <a:t>If you would like to, you can join in saying these prayers.</a:t>
            </a:r>
            <a:endParaRPr lang="en-GB" sz="3200" dirty="0">
              <a:solidFill>
                <a:schemeClr val="bg1"/>
              </a:solidFill>
              <a:latin typeface="+mn-lt"/>
            </a:endParaRPr>
          </a:p>
        </p:txBody>
      </p:sp>
      <p:sp>
        <p:nvSpPr>
          <p:cNvPr id="13" name="TextBox 12"/>
          <p:cNvSpPr txBox="1"/>
          <p:nvPr userDrawn="1"/>
        </p:nvSpPr>
        <p:spPr>
          <a:xfrm>
            <a:off x="6061166" y="1906168"/>
            <a:ext cx="6009933" cy="4031873"/>
          </a:xfrm>
          <a:prstGeom prst="rect">
            <a:avLst/>
          </a:prstGeom>
          <a:noFill/>
        </p:spPr>
        <p:txBody>
          <a:bodyPr wrap="square" rtlCol="0">
            <a:spAutoFit/>
          </a:bodyPr>
          <a:lstStyle/>
          <a:p>
            <a:r>
              <a:rPr lang="en-GB" sz="3200" dirty="0">
                <a:solidFill>
                  <a:schemeClr val="bg1"/>
                </a:solidFill>
              </a:rPr>
              <a:t>Loving God,</a:t>
            </a:r>
          </a:p>
          <a:p>
            <a:r>
              <a:rPr lang="en-GB" sz="3200" dirty="0">
                <a:solidFill>
                  <a:schemeClr val="bg1"/>
                </a:solidFill>
              </a:rPr>
              <a:t>as we journey through this season,</a:t>
            </a:r>
          </a:p>
          <a:p>
            <a:r>
              <a:rPr lang="en-GB" sz="3200" dirty="0">
                <a:solidFill>
                  <a:schemeClr val="bg1"/>
                </a:solidFill>
              </a:rPr>
              <a:t>help us to practice </a:t>
            </a:r>
          </a:p>
          <a:p>
            <a:r>
              <a:rPr lang="en-GB" sz="3200" dirty="0">
                <a:solidFill>
                  <a:schemeClr val="bg1"/>
                </a:solidFill>
              </a:rPr>
              <a:t>the habit of reflecting</a:t>
            </a:r>
          </a:p>
          <a:p>
            <a:r>
              <a:rPr lang="en-GB" sz="3200" dirty="0">
                <a:solidFill>
                  <a:schemeClr val="bg1"/>
                </a:solidFill>
              </a:rPr>
              <a:t>so that the rhythm of our lives</a:t>
            </a:r>
          </a:p>
          <a:p>
            <a:r>
              <a:rPr lang="en-GB" sz="3200" dirty="0">
                <a:solidFill>
                  <a:schemeClr val="bg1"/>
                </a:solidFill>
              </a:rPr>
              <a:t>can bring us closer to each other </a:t>
            </a:r>
          </a:p>
          <a:p>
            <a:r>
              <a:rPr lang="en-GB" sz="3200" dirty="0">
                <a:solidFill>
                  <a:schemeClr val="bg1"/>
                </a:solidFill>
              </a:rPr>
              <a:t>and to you.</a:t>
            </a:r>
          </a:p>
          <a:p>
            <a:r>
              <a:rPr lang="en-GB" sz="3200" dirty="0">
                <a:solidFill>
                  <a:schemeClr val="bg1"/>
                </a:solidFill>
              </a:rPr>
              <a:t>Amen</a:t>
            </a:r>
          </a:p>
        </p:txBody>
      </p:sp>
    </p:spTree>
    <p:extLst>
      <p:ext uri="{BB962C8B-B14F-4D97-AF65-F5344CB8AC3E}">
        <p14:creationId xmlns:p14="http://schemas.microsoft.com/office/powerpoint/2010/main" val="769891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07644" y="435430"/>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46096" y="5650183"/>
            <a:ext cx="1080000" cy="1080000"/>
          </a:xfrm>
          <a:prstGeom prst="rect">
            <a:avLst/>
          </a:prstGeom>
          <a:ln>
            <a:solidFill>
              <a:srgbClr val="000000"/>
            </a:solidFill>
          </a:ln>
        </p:spPr>
      </p:pic>
    </p:spTree>
    <p:extLst>
      <p:ext uri="{BB962C8B-B14F-4D97-AF65-F5344CB8AC3E}">
        <p14:creationId xmlns:p14="http://schemas.microsoft.com/office/powerpoint/2010/main" val="134905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1"/>
            <a:ext cx="12194444" cy="6858001"/>
          </a:xfrm>
          <a:prstGeom prst="rect">
            <a:avLst/>
          </a:prstGeom>
        </p:spPr>
      </p:pic>
    </p:spTree>
    <p:extLst>
      <p:ext uri="{BB962C8B-B14F-4D97-AF65-F5344CB8AC3E}">
        <p14:creationId xmlns:p14="http://schemas.microsoft.com/office/powerpoint/2010/main" val="654218770"/>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4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258544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0933997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1850" y="4589463"/>
            <a:ext cx="10515600" cy="1500187"/>
          </a:xfrm>
        </p:spPr>
        <p:txBody>
          <a:bodyPr/>
          <a:lstStyle>
            <a:lvl1pPr marL="0" indent="0">
              <a:buNone/>
              <a:defRPr sz="3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864596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4651530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54250AD-5494-40E5-8A1F-923D3B709D0B}"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9473497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54250AD-5494-40E5-8A1F-923D3B709D0B}"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3306642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4250AD-5494-40E5-8A1F-923D3B709D0B}"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22865693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62299057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54250AD-5494-40E5-8A1F-923D3B709D0B}"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01776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33769" y="487682"/>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30140" y="5570028"/>
            <a:ext cx="1080000" cy="1080000"/>
          </a:xfrm>
          <a:prstGeom prst="rect">
            <a:avLst/>
          </a:prstGeom>
          <a:ln>
            <a:solidFill>
              <a:srgbClr val="000000"/>
            </a:solidFill>
          </a:ln>
        </p:spPr>
      </p:pic>
    </p:spTree>
    <p:extLst>
      <p:ext uri="{BB962C8B-B14F-4D97-AF65-F5344CB8AC3E}">
        <p14:creationId xmlns:p14="http://schemas.microsoft.com/office/powerpoint/2010/main" val="2651282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5439305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54250AD-5494-40E5-8A1F-923D3B709D0B}"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3690940-D09B-4A5D-8396-7662EEC4494A}" type="slidenum">
              <a:rPr lang="en-GB" smtClean="0"/>
              <a:t>‹#›</a:t>
            </a:fld>
            <a:endParaRPr lang="en-GB"/>
          </a:p>
        </p:txBody>
      </p:sp>
    </p:spTree>
    <p:extLst>
      <p:ext uri="{BB962C8B-B14F-4D97-AF65-F5344CB8AC3E}">
        <p14:creationId xmlns:p14="http://schemas.microsoft.com/office/powerpoint/2010/main" val="18303220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507643" y="487681"/>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34018" y="5632406"/>
            <a:ext cx="1080000" cy="1080000"/>
          </a:xfrm>
          <a:prstGeom prst="rect">
            <a:avLst/>
          </a:prstGeom>
          <a:ln>
            <a:solidFill>
              <a:srgbClr val="000000"/>
            </a:solidFill>
          </a:ln>
        </p:spPr>
      </p:pic>
    </p:spTree>
    <p:extLst>
      <p:ext uri="{BB962C8B-B14F-4D97-AF65-F5344CB8AC3E}">
        <p14:creationId xmlns:p14="http://schemas.microsoft.com/office/powerpoint/2010/main" val="338383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1693" y="5628331"/>
            <a:ext cx="1080000" cy="1080000"/>
          </a:xfrm>
          <a:prstGeom prst="rect">
            <a:avLst/>
          </a:prstGeom>
          <a:ln>
            <a:solidFill>
              <a:srgbClr val="000000"/>
            </a:solidFill>
          </a:ln>
        </p:spPr>
      </p:pic>
    </p:spTree>
    <p:extLst>
      <p:ext uri="{BB962C8B-B14F-4D97-AF65-F5344CB8AC3E}">
        <p14:creationId xmlns:p14="http://schemas.microsoft.com/office/powerpoint/2010/main" val="16908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4" y="0"/>
            <a:ext cx="12190052" cy="6858000"/>
          </a:xfrm>
          <a:prstGeom prst="rect">
            <a:avLst/>
          </a:prstGeom>
        </p:spPr>
      </p:pic>
      <p:sp>
        <p:nvSpPr>
          <p:cNvPr id="3" name="Text Placeholder 2"/>
          <p:cNvSpPr>
            <a:spLocks noGrp="1"/>
          </p:cNvSpPr>
          <p:nvPr>
            <p:ph type="body" idx="1" hasCustomPrompt="1"/>
          </p:nvPr>
        </p:nvSpPr>
        <p:spPr>
          <a:xfrm>
            <a:off x="525060" y="548641"/>
            <a:ext cx="10796264" cy="679268"/>
          </a:xfrm>
        </p:spPr>
        <p:txBody>
          <a:bodyPr/>
          <a:lstStyle>
            <a:lvl1pPr marL="0" indent="0">
              <a:buFont typeface="Arial" panose="020B0604020202020204" pitchFamily="34" charset="0"/>
              <a:buNone/>
              <a:defRPr sz="3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cstate="print">
            <a:extLst>
              <a:ext uri="{28A0092B-C50C-407E-A947-70E740481C1C}">
                <a14:useLocalDpi xmlns:a14="http://schemas.microsoft.com/office/drawing/2010/main" val="0"/>
              </a:ext>
            </a:extLst>
          </a:blip>
          <a:stretch>
            <a:fillRect/>
          </a:stretch>
        </p:blipFill>
        <p:spPr>
          <a:xfrm>
            <a:off x="10972222" y="5602759"/>
            <a:ext cx="1080000" cy="1080000"/>
          </a:xfrm>
          <a:prstGeom prst="rect">
            <a:avLst/>
          </a:prstGeom>
          <a:ln>
            <a:solidFill>
              <a:schemeClr val="tx1"/>
            </a:solidFill>
          </a:ln>
        </p:spPr>
      </p:pic>
    </p:spTree>
    <p:extLst>
      <p:ext uri="{BB962C8B-B14F-4D97-AF65-F5344CB8AC3E}">
        <p14:creationId xmlns:p14="http://schemas.microsoft.com/office/powerpoint/2010/main" val="337672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Section Head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42" y="0"/>
            <a:ext cx="12191026" cy="6858548"/>
          </a:xfrm>
          <a:prstGeom prst="rect">
            <a:avLst/>
          </a:prstGeom>
        </p:spPr>
      </p:pic>
      <p:sp>
        <p:nvSpPr>
          <p:cNvPr id="3" name="Text Placeholder 2"/>
          <p:cNvSpPr>
            <a:spLocks noGrp="1"/>
          </p:cNvSpPr>
          <p:nvPr>
            <p:ph type="body" idx="1" hasCustomPrompt="1"/>
          </p:nvPr>
        </p:nvSpPr>
        <p:spPr>
          <a:xfrm>
            <a:off x="472809" y="391887"/>
            <a:ext cx="10796264"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6" name="Picture 5"/>
          <p:cNvPicPr>
            <a:picLocks/>
          </p:cNvPicPr>
          <p:nvPr userDrawn="1"/>
        </p:nvPicPr>
        <p:blipFill>
          <a:blip r:embed="rId3"/>
          <a:stretch>
            <a:fillRect/>
          </a:stretch>
        </p:blipFill>
        <p:spPr>
          <a:xfrm>
            <a:off x="10952228" y="5601302"/>
            <a:ext cx="1080000" cy="1080000"/>
          </a:xfrm>
          <a:prstGeom prst="rect">
            <a:avLst/>
          </a:prstGeom>
          <a:ln>
            <a:solidFill>
              <a:srgbClr val="000000"/>
            </a:solidFill>
          </a:ln>
        </p:spPr>
      </p:pic>
    </p:spTree>
    <p:extLst>
      <p:ext uri="{BB962C8B-B14F-4D97-AF65-F5344CB8AC3E}">
        <p14:creationId xmlns:p14="http://schemas.microsoft.com/office/powerpoint/2010/main" val="1656333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Section Header">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48" y="0"/>
            <a:ext cx="12190052" cy="6858000"/>
          </a:xfrm>
          <a:prstGeom prst="rect">
            <a:avLst/>
          </a:prstGeom>
        </p:spPr>
      </p:pic>
      <p:sp>
        <p:nvSpPr>
          <p:cNvPr id="3" name="Text Placeholder 2"/>
          <p:cNvSpPr>
            <a:spLocks noGrp="1"/>
          </p:cNvSpPr>
          <p:nvPr>
            <p:ph type="body" idx="1" hasCustomPrompt="1"/>
          </p:nvPr>
        </p:nvSpPr>
        <p:spPr>
          <a:xfrm>
            <a:off x="381899" y="1408797"/>
            <a:ext cx="11522718" cy="679268"/>
          </a:xfrm>
        </p:spPr>
        <p:txBody>
          <a:bodyPr/>
          <a:lstStyle>
            <a:lvl1pPr marL="0" indent="0">
              <a:buFont typeface="Arial" panose="020B0604020202020204" pitchFamily="34" charset="0"/>
              <a:buNone/>
              <a:defRPr sz="32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One</a:t>
            </a:r>
          </a:p>
        </p:txBody>
      </p:sp>
      <p:pic>
        <p:nvPicPr>
          <p:cNvPr id="8" name="Picture 7"/>
          <p:cNvPicPr>
            <a:picLocks/>
          </p:cNvPicPr>
          <p:nvPr userDrawn="1"/>
        </p:nvPicPr>
        <p:blipFill>
          <a:blip r:embed="rId3"/>
          <a:stretch>
            <a:fillRect/>
          </a:stretch>
        </p:blipFill>
        <p:spPr>
          <a:xfrm>
            <a:off x="10968309" y="168753"/>
            <a:ext cx="1080000" cy="1080000"/>
          </a:xfrm>
          <a:prstGeom prst="rect">
            <a:avLst/>
          </a:prstGeom>
          <a:ln w="12700">
            <a:solidFill>
              <a:srgbClr val="000000"/>
            </a:solidFill>
          </a:ln>
        </p:spPr>
      </p:pic>
      <p:sp>
        <p:nvSpPr>
          <p:cNvPr id="2" name="Rectangle 1"/>
          <p:cNvSpPr/>
          <p:nvPr userDrawn="1"/>
        </p:nvSpPr>
        <p:spPr>
          <a:xfrm>
            <a:off x="381899" y="451613"/>
            <a:ext cx="3733714" cy="584775"/>
          </a:xfrm>
          <a:prstGeom prst="rect">
            <a:avLst/>
          </a:prstGeom>
        </p:spPr>
        <p:txBody>
          <a:bodyPr wrap="none">
            <a:spAutoFit/>
          </a:bodyPr>
          <a:lstStyle/>
          <a:p>
            <a:r>
              <a:rPr lang="en-GB" sz="3200" dirty="0">
                <a:solidFill>
                  <a:srgbClr val="FFFF00"/>
                </a:solidFill>
                <a:latin typeface="Calibri" panose="020F0502020204030204" pitchFamily="34" charset="0"/>
                <a:cs typeface="Calibri" panose="020F0502020204030204" pitchFamily="34" charset="0"/>
              </a:rPr>
              <a:t>A thought for today…</a:t>
            </a:r>
          </a:p>
        </p:txBody>
      </p:sp>
    </p:spTree>
    <p:extLst>
      <p:ext uri="{BB962C8B-B14F-4D97-AF65-F5344CB8AC3E}">
        <p14:creationId xmlns:p14="http://schemas.microsoft.com/office/powerpoint/2010/main" val="1854905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11.xml"/><Relationship Id="rId7" Type="http://schemas.openxmlformats.org/officeDocument/2006/relationships/slideLayout" Target="../slideLayouts/slideLayout15.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3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Opening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770A8-3A89-46B9-AF68-21608693CBF6}"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765C49-F22D-44D2-B583-76EE0CBC5EBD}" type="slidenum">
              <a:rPr lang="en-GB" smtClean="0"/>
              <a:t>‹#›</a:t>
            </a:fld>
            <a:endParaRPr lang="en-GB"/>
          </a:p>
        </p:txBody>
      </p:sp>
    </p:spTree>
    <p:extLst>
      <p:ext uri="{BB962C8B-B14F-4D97-AF65-F5344CB8AC3E}">
        <p14:creationId xmlns:p14="http://schemas.microsoft.com/office/powerpoint/2010/main" val="2250725300"/>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Content Slides</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51C53-32F0-4BF9-B10A-24C5700C23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CA6986-F85A-4B16-A6DE-240BAD5C02B3}" type="slidenum">
              <a:rPr lang="en-GB" smtClean="0"/>
              <a:t>‹#›</a:t>
            </a:fld>
            <a:endParaRPr lang="en-GB"/>
          </a:p>
        </p:txBody>
      </p:sp>
    </p:spTree>
    <p:extLst>
      <p:ext uri="{BB962C8B-B14F-4D97-AF65-F5344CB8AC3E}">
        <p14:creationId xmlns:p14="http://schemas.microsoft.com/office/powerpoint/2010/main" val="2412206330"/>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Thought for today</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FF5639-96EB-4C08-B726-88B431459E91}"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104AAF-6C38-436A-9613-7375B08661E0}" type="slidenum">
              <a:rPr lang="en-GB" smtClean="0"/>
              <a:t>‹#›</a:t>
            </a:fld>
            <a:endParaRPr lang="en-GB"/>
          </a:p>
        </p:txBody>
      </p:sp>
    </p:spTree>
    <p:extLst>
      <p:ext uri="{BB962C8B-B14F-4D97-AF65-F5344CB8AC3E}">
        <p14:creationId xmlns:p14="http://schemas.microsoft.com/office/powerpoint/2010/main" val="2418800436"/>
      </p:ext>
    </p:extLst>
  </p:cSld>
  <p:clrMap bg1="lt1" tx1="dk1" bg2="lt2" tx2="dk2" accent1="accent1" accent2="accent2" accent3="accent3" accent4="accent4" accent5="accent5" accent6="accent6" hlink="hlink" folHlink="folHlink"/>
  <p:sldLayoutIdLst>
    <p:sldLayoutId id="2147483749" r:id="rId1"/>
    <p:sldLayoutId id="2147483750" r:id="rId2"/>
    <p:sldLayoutId id="2147483751" r:id="rId3"/>
    <p:sldLayoutId id="2147483752" r:id="rId4"/>
    <p:sldLayoutId id="2147483753" r:id="rId5"/>
    <p:sldLayoutId id="2147483754" r:id="rId6"/>
    <p:sldLayoutId id="214748375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Action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CC6D7-32C3-40BC-81FE-6ACF58FC6C6D}"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00D01-505F-4A60-8FF8-4367090B9F0B}" type="slidenum">
              <a:rPr lang="en-GB" smtClean="0"/>
              <a:t>‹#›</a:t>
            </a:fld>
            <a:endParaRPr lang="en-GB"/>
          </a:p>
        </p:txBody>
      </p:sp>
    </p:spTree>
    <p:extLst>
      <p:ext uri="{BB962C8B-B14F-4D97-AF65-F5344CB8AC3E}">
        <p14:creationId xmlns:p14="http://schemas.microsoft.com/office/powerpoint/2010/main" val="140206016"/>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Prayer Slide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B47BF4-E585-463A-A85A-8ED2375C59D2}"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6CD434-FC01-406E-A299-280C20C82524}" type="slidenum">
              <a:rPr lang="en-GB" smtClean="0"/>
              <a:t>‹#›</a:t>
            </a:fld>
            <a:endParaRPr lang="en-GB"/>
          </a:p>
        </p:txBody>
      </p:sp>
    </p:spTree>
    <p:extLst>
      <p:ext uri="{BB962C8B-B14F-4D97-AF65-F5344CB8AC3E}">
        <p14:creationId xmlns:p14="http://schemas.microsoft.com/office/powerpoint/2010/main" val="155681723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307886-FD9D-4B2B-86BD-075D0231177E}"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C5013B-9ED7-4A74-80A1-DBAB3F225D8E}" type="slidenum">
              <a:rPr lang="en-GB" smtClean="0"/>
              <a:t>‹#›</a:t>
            </a:fld>
            <a:endParaRPr lang="en-GB"/>
          </a:p>
        </p:txBody>
      </p:sp>
    </p:spTree>
    <p:extLst>
      <p:ext uri="{BB962C8B-B14F-4D97-AF65-F5344CB8AC3E}">
        <p14:creationId xmlns:p14="http://schemas.microsoft.com/office/powerpoint/2010/main" val="1777294040"/>
      </p:ext>
    </p:extLst>
  </p:cSld>
  <p:clrMap bg1="lt1" tx1="dk1" bg2="lt2" tx2="dk2" accent1="accent1" accent2="accent2" accent3="accent3" accent4="accent4" accent5="accent5" accent6="accent6" hlink="hlink" folHlink="folHlink"/>
  <p:sldLayoutIdLst>
    <p:sldLayoutId id="214748367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54250AD-5494-40E5-8A1F-923D3B709D0B}" type="datetimeFigureOut">
              <a:rPr lang="en-GB" smtClean="0"/>
              <a:t>08/02/2021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690940-D09B-4A5D-8396-7662EEC4494A}" type="slidenum">
              <a:rPr lang="en-GB" smtClean="0"/>
              <a:t>‹#›</a:t>
            </a:fld>
            <a:endParaRPr lang="en-GB"/>
          </a:p>
        </p:txBody>
      </p:sp>
    </p:spTree>
    <p:extLst>
      <p:ext uri="{BB962C8B-B14F-4D97-AF65-F5344CB8AC3E}">
        <p14:creationId xmlns:p14="http://schemas.microsoft.com/office/powerpoint/2010/main" val="2271900447"/>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hyperlink" Target="mailto:simon.sloan@leeds.anglican.org" TargetMode="External"/><Relationship Id="rId7" Type="http://schemas.openxmlformats.org/officeDocument/2006/relationships/hyperlink" Target="mailto:rupert.madeley@leeds.anglican.org" TargetMode="External"/><Relationship Id="rId2" Type="http://schemas.openxmlformats.org/officeDocument/2006/relationships/hyperlink" Target="mailto:simone.bennett@leeds.anglican.org" TargetMode="External"/><Relationship Id="rId1" Type="http://schemas.openxmlformats.org/officeDocument/2006/relationships/slideLayout" Target="../slideLayouts/slideLayout30.xml"/><Relationship Id="rId6" Type="http://schemas.openxmlformats.org/officeDocument/2006/relationships/hyperlink" Target="mailto:lee.talbot@leeds.anglican.org" TargetMode="External"/><Relationship Id="rId5" Type="http://schemas.openxmlformats.org/officeDocument/2006/relationships/hyperlink" Target="mailto:janet.tringham@leeds.anglican.org" TargetMode="External"/><Relationship Id="rId4" Type="http://schemas.openxmlformats.org/officeDocument/2006/relationships/hyperlink" Target="mailto:darren.dudman@leeds.anglican.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1554" y="1123406"/>
            <a:ext cx="2011513" cy="769441"/>
          </a:xfrm>
          <a:prstGeom prst="rect">
            <a:avLst/>
          </a:prstGeom>
          <a:noFill/>
        </p:spPr>
        <p:txBody>
          <a:bodyPr wrap="none" rtlCol="0">
            <a:spAutoFit/>
          </a:bodyPr>
          <a:lstStyle/>
          <a:p>
            <a:r>
              <a:rPr lang="en-GB" sz="4400" b="1" dirty="0" smtClean="0">
                <a:ln>
                  <a:solidFill>
                    <a:srgbClr val="7030A0"/>
                  </a:solidFill>
                </a:ln>
                <a:solidFill>
                  <a:schemeClr val="bg1"/>
                </a:solidFill>
                <a:latin typeface="Bodoni MT" panose="02070603080606020203" pitchFamily="18" charset="0"/>
              </a:rPr>
              <a:t>Praying</a:t>
            </a:r>
            <a:endParaRPr lang="en-GB" sz="4400" b="1" dirty="0">
              <a:ln>
                <a:solidFill>
                  <a:srgbClr val="7030A0"/>
                </a:solidFill>
              </a:ln>
              <a:solidFill>
                <a:schemeClr val="bg1"/>
              </a:solidFill>
              <a:latin typeface="Bodoni MT" panose="02070603080606020203" pitchFamily="18" charset="0"/>
            </a:endParaRPr>
          </a:p>
        </p:txBody>
      </p:sp>
    </p:spTree>
    <p:extLst>
      <p:ext uri="{BB962C8B-B14F-4D97-AF65-F5344CB8AC3E}">
        <p14:creationId xmlns:p14="http://schemas.microsoft.com/office/powerpoint/2010/main" val="42109141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CF89D73-A2A4-8246-BDA2-8A8F8289BFF4}"/>
              </a:ext>
            </a:extLst>
          </p:cNvPr>
          <p:cNvSpPr txBox="1"/>
          <p:nvPr/>
        </p:nvSpPr>
        <p:spPr>
          <a:xfrm>
            <a:off x="5180355" y="2515845"/>
            <a:ext cx="1828800" cy="1828800"/>
          </a:xfrm>
          <a:prstGeom prst="rect">
            <a:avLst/>
          </a:prstGeom>
          <a:noFill/>
        </p:spPr>
        <p:txBody>
          <a:bodyPr wrap="square" rtlCol="0">
            <a:spAutoFit/>
          </a:bodyPr>
          <a:lstStyle/>
          <a:p>
            <a:pPr algn="l"/>
            <a:endParaRPr lang="en-US" dirty="0"/>
          </a:p>
        </p:txBody>
      </p:sp>
      <p:sp>
        <p:nvSpPr>
          <p:cNvPr id="2" name="Rectangle 1"/>
          <p:cNvSpPr/>
          <p:nvPr/>
        </p:nvSpPr>
        <p:spPr>
          <a:xfrm>
            <a:off x="383176" y="284764"/>
            <a:ext cx="11103429" cy="5693866"/>
          </a:xfrm>
          <a:prstGeom prst="rect">
            <a:avLst/>
          </a:prstGeom>
        </p:spPr>
        <p:txBody>
          <a:bodyPr wrap="square">
            <a:spAutoFit/>
          </a:bodyPr>
          <a:lstStyle/>
          <a:p>
            <a:r>
              <a:rPr lang="en-GB" sz="2800" dirty="0">
                <a:solidFill>
                  <a:schemeClr val="bg1"/>
                </a:solidFill>
              </a:rPr>
              <a:t>Today, </a:t>
            </a:r>
            <a:r>
              <a:rPr lang="en-GB" sz="2800" dirty="0" smtClean="0">
                <a:solidFill>
                  <a:schemeClr val="bg1"/>
                </a:solidFill>
              </a:rPr>
              <a:t>we will be looking at </a:t>
            </a:r>
            <a:r>
              <a:rPr lang="en-GB" sz="2800" dirty="0" smtClean="0">
                <a:solidFill>
                  <a:srgbClr val="FFFF00"/>
                </a:solidFill>
              </a:rPr>
              <a:t>praying</a:t>
            </a:r>
            <a:r>
              <a:rPr lang="en-GB" sz="2800" dirty="0" smtClean="0">
                <a:solidFill>
                  <a:schemeClr val="bg1"/>
                </a:solidFill>
              </a:rPr>
              <a:t>. We </a:t>
            </a:r>
            <a:r>
              <a:rPr lang="en-GB" sz="2800" dirty="0">
                <a:solidFill>
                  <a:schemeClr val="bg1"/>
                </a:solidFill>
              </a:rPr>
              <a:t>are thinking about what Jesus was doing in the wilderness for forty days.  Sometimes people use the word ‘desert’ instead of wilderness. Wilderness means somewhere wild and without people, a place that is not easy to live in!</a:t>
            </a:r>
          </a:p>
          <a:p>
            <a:endParaRPr lang="en-GB" sz="2800" dirty="0"/>
          </a:p>
          <a:p>
            <a:r>
              <a:rPr lang="en-GB" sz="2800" dirty="0" smtClean="0">
                <a:solidFill>
                  <a:srgbClr val="FFFF00"/>
                </a:solidFill>
              </a:rPr>
              <a:t>Before we start, consider these </a:t>
            </a:r>
            <a:r>
              <a:rPr lang="en-GB" sz="2800" dirty="0">
                <a:solidFill>
                  <a:srgbClr val="FFFF00"/>
                </a:solidFill>
              </a:rPr>
              <a:t>questions…</a:t>
            </a:r>
          </a:p>
          <a:p>
            <a:endParaRPr lang="en-GB" sz="2800" dirty="0"/>
          </a:p>
          <a:p>
            <a:r>
              <a:rPr lang="en-GB" sz="2800" dirty="0">
                <a:solidFill>
                  <a:schemeClr val="bg1"/>
                </a:solidFill>
              </a:rPr>
              <a:t>Where do you go when you need to think or you need some time to be quiet and on your own?</a:t>
            </a:r>
          </a:p>
          <a:p>
            <a:endParaRPr lang="en-GB" sz="2800" dirty="0">
              <a:solidFill>
                <a:schemeClr val="bg1"/>
              </a:solidFill>
            </a:endParaRPr>
          </a:p>
          <a:p>
            <a:r>
              <a:rPr lang="en-GB" sz="2800" dirty="0">
                <a:solidFill>
                  <a:schemeClr val="bg1"/>
                </a:solidFill>
              </a:rPr>
              <a:t>How do you prepare for things? For example, going out, getting ready for school or getting ready for a visitor. What things do you need to do to be ready?</a:t>
            </a:r>
          </a:p>
        </p:txBody>
      </p:sp>
      <p:pic>
        <p:nvPicPr>
          <p:cNvPr id="5"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86605" y="381000"/>
            <a:ext cx="406400" cy="406400"/>
          </a:xfrm>
          <a:prstGeom prst="rect">
            <a:avLst/>
          </a:prstGeom>
        </p:spPr>
      </p:pic>
    </p:spTree>
    <p:extLst>
      <p:ext uri="{BB962C8B-B14F-4D97-AF65-F5344CB8AC3E}">
        <p14:creationId xmlns:p14="http://schemas.microsoft.com/office/powerpoint/2010/main" val="2140486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fade">
                                      <p:cBhvr>
                                        <p:cTn id="7" dur="500"/>
                                        <p:tgtEl>
                                          <p:spTgt spid="2">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5"/>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clickEffect">
                                  <p:stCondLst>
                                    <p:cond delay="0"/>
                                  </p:stCondLst>
                                  <p:childTnLst>
                                    <p:cmd type="call" cmd="playFrom(0.0)">
                                      <p:cBhvr>
                                        <p:cTn id="17" dur="39835" fill="hold"/>
                                        <p:tgtEl>
                                          <p:spTgt spid="5"/>
                                        </p:tgtEl>
                                      </p:cBhvr>
                                    </p:cmd>
                                  </p:childTnLst>
                                </p:cTn>
                              </p:par>
                            </p:childTnLst>
                          </p:cTn>
                        </p:par>
                      </p:childTnLst>
                    </p:cTn>
                  </p:par>
                </p:childTnLst>
              </p:cTn>
              <p:nextCondLst>
                <p:cond evt="onClick" delay="0">
                  <p:tgtEl>
                    <p:spTgt spid="5"/>
                  </p:tgtEl>
                </p:cond>
              </p:nextCondLst>
            </p:seq>
            <p:audio>
              <p:cMediaNode vol="80000">
                <p:cTn id="18"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E74B201E-8CEA-A045-846C-40E7D3E2BD8C}"/>
              </a:ext>
            </a:extLst>
          </p:cNvPr>
          <p:cNvPicPr>
            <a:picLocks noChangeAspect="1"/>
          </p:cNvPicPr>
          <p:nvPr/>
        </p:nvPicPr>
        <p:blipFill>
          <a:blip r:embed="rId2"/>
          <a:stretch>
            <a:fillRect/>
          </a:stretch>
        </p:blipFill>
        <p:spPr>
          <a:xfrm>
            <a:off x="343111" y="1008339"/>
            <a:ext cx="3382797" cy="2264008"/>
          </a:xfrm>
          <a:prstGeom prst="rect">
            <a:avLst/>
          </a:prstGeom>
        </p:spPr>
      </p:pic>
      <p:pic>
        <p:nvPicPr>
          <p:cNvPr id="14" name="Picture 13">
            <a:extLst>
              <a:ext uri="{FF2B5EF4-FFF2-40B4-BE49-F238E27FC236}">
                <a16:creationId xmlns:a16="http://schemas.microsoft.com/office/drawing/2014/main" id="{C6095920-8B05-B74E-95E9-1BF10133CEC8}"/>
              </a:ext>
            </a:extLst>
          </p:cNvPr>
          <p:cNvPicPr>
            <a:picLocks noChangeAspect="1"/>
          </p:cNvPicPr>
          <p:nvPr/>
        </p:nvPicPr>
        <p:blipFill>
          <a:blip r:embed="rId3"/>
          <a:stretch>
            <a:fillRect/>
          </a:stretch>
        </p:blipFill>
        <p:spPr>
          <a:xfrm>
            <a:off x="343111" y="3413339"/>
            <a:ext cx="3176518" cy="2786419"/>
          </a:xfrm>
          <a:prstGeom prst="rect">
            <a:avLst/>
          </a:prstGeom>
        </p:spPr>
      </p:pic>
      <p:pic>
        <p:nvPicPr>
          <p:cNvPr id="17" name="Picture 16">
            <a:extLst>
              <a:ext uri="{FF2B5EF4-FFF2-40B4-BE49-F238E27FC236}">
                <a16:creationId xmlns:a16="http://schemas.microsoft.com/office/drawing/2014/main" id="{6871168C-82BF-884A-A3F6-9A044D799E78}"/>
              </a:ext>
            </a:extLst>
          </p:cNvPr>
          <p:cNvPicPr>
            <a:picLocks noChangeAspect="1"/>
          </p:cNvPicPr>
          <p:nvPr/>
        </p:nvPicPr>
        <p:blipFill>
          <a:blip r:embed="rId4"/>
          <a:stretch>
            <a:fillRect/>
          </a:stretch>
        </p:blipFill>
        <p:spPr>
          <a:xfrm>
            <a:off x="3950369" y="1008339"/>
            <a:ext cx="2999776" cy="3251372"/>
          </a:xfrm>
          <a:prstGeom prst="rect">
            <a:avLst/>
          </a:prstGeom>
        </p:spPr>
      </p:pic>
      <p:pic>
        <p:nvPicPr>
          <p:cNvPr id="20" name="Picture 19">
            <a:extLst>
              <a:ext uri="{FF2B5EF4-FFF2-40B4-BE49-F238E27FC236}">
                <a16:creationId xmlns:a16="http://schemas.microsoft.com/office/drawing/2014/main" id="{9D67AB08-E8FD-1B4E-93AD-E5A2A1A08BF9}"/>
              </a:ext>
            </a:extLst>
          </p:cNvPr>
          <p:cNvPicPr>
            <a:picLocks noChangeAspect="1"/>
          </p:cNvPicPr>
          <p:nvPr/>
        </p:nvPicPr>
        <p:blipFill>
          <a:blip r:embed="rId5"/>
          <a:stretch>
            <a:fillRect/>
          </a:stretch>
        </p:blipFill>
        <p:spPr>
          <a:xfrm>
            <a:off x="7156424" y="1008339"/>
            <a:ext cx="4771388" cy="3251372"/>
          </a:xfrm>
          <a:prstGeom prst="rect">
            <a:avLst/>
          </a:prstGeom>
        </p:spPr>
      </p:pic>
      <p:sp>
        <p:nvSpPr>
          <p:cNvPr id="2" name="Rectangle 1"/>
          <p:cNvSpPr/>
          <p:nvPr/>
        </p:nvSpPr>
        <p:spPr>
          <a:xfrm>
            <a:off x="3725908" y="4604193"/>
            <a:ext cx="6586156" cy="1815882"/>
          </a:xfrm>
          <a:prstGeom prst="rect">
            <a:avLst/>
          </a:prstGeom>
        </p:spPr>
        <p:txBody>
          <a:bodyPr wrap="square">
            <a:spAutoFit/>
          </a:bodyPr>
          <a:lstStyle/>
          <a:p>
            <a:r>
              <a:rPr lang="en-GB" sz="2800" dirty="0">
                <a:solidFill>
                  <a:srgbClr val="FFFF00"/>
                </a:solidFill>
              </a:rPr>
              <a:t>What is the same or different about them</a:t>
            </a:r>
            <a:r>
              <a:rPr lang="en-GB" sz="2800" dirty="0" smtClean="0">
                <a:solidFill>
                  <a:srgbClr val="FFFF00"/>
                </a:solidFill>
              </a:rPr>
              <a:t>?</a:t>
            </a:r>
          </a:p>
          <a:p>
            <a:endParaRPr lang="en-GB" sz="2800" dirty="0">
              <a:solidFill>
                <a:srgbClr val="FFFF00"/>
              </a:solidFill>
            </a:endParaRPr>
          </a:p>
          <a:p>
            <a:r>
              <a:rPr lang="en-GB" sz="2800" dirty="0">
                <a:solidFill>
                  <a:srgbClr val="FFFF00"/>
                </a:solidFill>
              </a:rPr>
              <a:t>How might Jesus be feeling in each of the pictures?</a:t>
            </a:r>
          </a:p>
        </p:txBody>
      </p:sp>
      <p:sp>
        <p:nvSpPr>
          <p:cNvPr id="3" name="Rectangle 2"/>
          <p:cNvSpPr/>
          <p:nvPr/>
        </p:nvSpPr>
        <p:spPr>
          <a:xfrm>
            <a:off x="343111" y="296918"/>
            <a:ext cx="7395358" cy="584775"/>
          </a:xfrm>
          <a:prstGeom prst="rect">
            <a:avLst/>
          </a:prstGeom>
        </p:spPr>
        <p:txBody>
          <a:bodyPr wrap="none">
            <a:spAutoFit/>
          </a:bodyPr>
          <a:lstStyle/>
          <a:p>
            <a:r>
              <a:rPr lang="en-GB" sz="3200" dirty="0">
                <a:solidFill>
                  <a:schemeClr val="bg1"/>
                </a:solidFill>
              </a:rPr>
              <a:t>Look at these paintings based on the story. </a:t>
            </a:r>
          </a:p>
        </p:txBody>
      </p:sp>
    </p:spTree>
    <p:extLst>
      <p:ext uri="{BB962C8B-B14F-4D97-AF65-F5344CB8AC3E}">
        <p14:creationId xmlns:p14="http://schemas.microsoft.com/office/powerpoint/2010/main" val="1659454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498934" y="1988492"/>
            <a:ext cx="10796264" cy="679268"/>
          </a:xfrm>
        </p:spPr>
        <p:txBody>
          <a:bodyPr/>
          <a:lstStyle/>
          <a:p>
            <a:r>
              <a:rPr lang="en-GB" b="1" dirty="0" smtClean="0">
                <a:solidFill>
                  <a:srgbClr val="FFFF00"/>
                </a:solidFill>
              </a:rPr>
              <a:t>Mark – Chapter 1</a:t>
            </a:r>
            <a:endParaRPr lang="en-GB" b="1" dirty="0">
              <a:solidFill>
                <a:srgbClr val="FFFF00"/>
              </a:solidFill>
            </a:endParaRPr>
          </a:p>
        </p:txBody>
      </p:sp>
      <p:sp>
        <p:nvSpPr>
          <p:cNvPr id="4" name="TextBox 3">
            <a:extLst>
              <a:ext uri="{FF2B5EF4-FFF2-40B4-BE49-F238E27FC236}">
                <a16:creationId xmlns:a16="http://schemas.microsoft.com/office/drawing/2014/main" id="{7605A546-D97A-D742-82C4-AEC287A3BEB8}"/>
              </a:ext>
            </a:extLst>
          </p:cNvPr>
          <p:cNvSpPr txBox="1"/>
          <p:nvPr/>
        </p:nvSpPr>
        <p:spPr>
          <a:xfrm>
            <a:off x="498934" y="2850641"/>
            <a:ext cx="10317112" cy="1569660"/>
          </a:xfrm>
          <a:prstGeom prst="rect">
            <a:avLst/>
          </a:prstGeom>
          <a:noFill/>
        </p:spPr>
        <p:txBody>
          <a:bodyPr wrap="square">
            <a:spAutoFit/>
          </a:bodyPr>
          <a:lstStyle/>
          <a:p>
            <a:r>
              <a:rPr lang="en-GB" sz="3200" b="1" baseline="30000" dirty="0">
                <a:solidFill>
                  <a:schemeClr val="bg1"/>
                </a:solidFill>
              </a:rPr>
              <a:t>12 </a:t>
            </a:r>
            <a:r>
              <a:rPr lang="en-GB" sz="3200" dirty="0">
                <a:solidFill>
                  <a:schemeClr val="bg1"/>
                </a:solidFill>
              </a:rPr>
              <a:t>Then the Spirit sent Jesus into the desert alone. </a:t>
            </a:r>
            <a:r>
              <a:rPr lang="en-GB" sz="3200" b="1" baseline="30000" dirty="0">
                <a:solidFill>
                  <a:schemeClr val="bg1"/>
                </a:solidFill>
              </a:rPr>
              <a:t>13 </a:t>
            </a:r>
            <a:r>
              <a:rPr lang="en-GB" sz="3200" dirty="0">
                <a:solidFill>
                  <a:schemeClr val="bg1"/>
                </a:solidFill>
              </a:rPr>
              <a:t>He was in the </a:t>
            </a:r>
            <a:r>
              <a:rPr lang="en-GB" sz="3200" dirty="0" smtClean="0">
                <a:solidFill>
                  <a:schemeClr val="bg1"/>
                </a:solidFill>
              </a:rPr>
              <a:t>desert for </a:t>
            </a:r>
            <a:r>
              <a:rPr lang="en-GB" sz="3200" dirty="0">
                <a:solidFill>
                  <a:schemeClr val="bg1"/>
                </a:solidFill>
              </a:rPr>
              <a:t>40 days and was there with the wild animals. </a:t>
            </a:r>
            <a:endParaRPr lang="en-US" sz="3200" dirty="0">
              <a:solidFill>
                <a:schemeClr val="bg1"/>
              </a:solidFill>
            </a:endParaRPr>
          </a:p>
        </p:txBody>
      </p:sp>
      <p:sp>
        <p:nvSpPr>
          <p:cNvPr id="7" name="Title 1">
            <a:extLst>
              <a:ext uri="{FF2B5EF4-FFF2-40B4-BE49-F238E27FC236}">
                <a16:creationId xmlns:a16="http://schemas.microsoft.com/office/drawing/2014/main" id="{3AC2003B-C95B-5C4B-B914-C896F6E389B8}"/>
              </a:ext>
            </a:extLst>
          </p:cNvPr>
          <p:cNvSpPr txBox="1">
            <a:spLocks/>
          </p:cNvSpPr>
          <p:nvPr/>
        </p:nvSpPr>
        <p:spPr>
          <a:xfrm>
            <a:off x="498934" y="387340"/>
            <a:ext cx="10515600" cy="68425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200" kern="1200">
                <a:solidFill>
                  <a:schemeClr val="bg1"/>
                </a:solidFill>
                <a:latin typeface="+mn-lt"/>
                <a:ea typeface="+mj-ea"/>
                <a:cs typeface="+mj-cs"/>
              </a:defRPr>
            </a:lvl1pPr>
          </a:lstStyle>
          <a:p>
            <a:r>
              <a:rPr lang="en-GB" dirty="0"/>
              <a:t>Mark’s gospel tells us this part of the story.</a:t>
            </a: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39760" y="553439"/>
            <a:ext cx="406400" cy="406400"/>
          </a:xfrm>
          <a:prstGeom prst="rect">
            <a:avLst/>
          </a:prstGeom>
        </p:spPr>
      </p:pic>
    </p:spTree>
    <p:extLst>
      <p:ext uri="{BB962C8B-B14F-4D97-AF65-F5344CB8AC3E}">
        <p14:creationId xmlns:p14="http://schemas.microsoft.com/office/powerpoint/2010/main" val="39611270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4111"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A20CA91-6895-AD40-A286-D388AAD82799}"/>
              </a:ext>
            </a:extLst>
          </p:cNvPr>
          <p:cNvSpPr txBox="1"/>
          <p:nvPr/>
        </p:nvSpPr>
        <p:spPr>
          <a:xfrm>
            <a:off x="403524" y="327758"/>
            <a:ext cx="11500397" cy="1015663"/>
          </a:xfrm>
          <a:prstGeom prst="rect">
            <a:avLst/>
          </a:prstGeom>
          <a:noFill/>
        </p:spPr>
        <p:txBody>
          <a:bodyPr wrap="square" rtlCol="0">
            <a:spAutoFit/>
          </a:bodyPr>
          <a:lstStyle/>
          <a:p>
            <a:r>
              <a:rPr lang="en-GB" sz="3000" dirty="0" smtClean="0">
                <a:solidFill>
                  <a:srgbClr val="FFFF00"/>
                </a:solidFill>
              </a:rPr>
              <a:t>Why </a:t>
            </a:r>
            <a:r>
              <a:rPr lang="en-GB" sz="3000" dirty="0">
                <a:solidFill>
                  <a:srgbClr val="FFFF00"/>
                </a:solidFill>
              </a:rPr>
              <a:t>do you think </a:t>
            </a:r>
            <a:r>
              <a:rPr lang="en-GB" sz="3000" dirty="0" smtClean="0">
                <a:solidFill>
                  <a:srgbClr val="FFFF00"/>
                </a:solidFill>
              </a:rPr>
              <a:t>Jesus decided </a:t>
            </a:r>
            <a:r>
              <a:rPr lang="en-GB" sz="3000" dirty="0">
                <a:solidFill>
                  <a:srgbClr val="FFFF00"/>
                </a:solidFill>
              </a:rPr>
              <a:t>to be alone in the wilderness for such a long time?</a:t>
            </a:r>
          </a:p>
        </p:txBody>
      </p:sp>
      <p:pic>
        <p:nvPicPr>
          <p:cNvPr id="7" name="Picture 6">
            <a:extLst>
              <a:ext uri="{FF2B5EF4-FFF2-40B4-BE49-F238E27FC236}">
                <a16:creationId xmlns:a16="http://schemas.microsoft.com/office/drawing/2014/main" id="{E74B201E-8CEA-A045-846C-40E7D3E2BD8C}"/>
              </a:ext>
            </a:extLst>
          </p:cNvPr>
          <p:cNvPicPr>
            <a:picLocks noChangeAspect="1"/>
          </p:cNvPicPr>
          <p:nvPr/>
        </p:nvPicPr>
        <p:blipFill>
          <a:blip r:embed="rId2"/>
          <a:stretch>
            <a:fillRect/>
          </a:stretch>
        </p:blipFill>
        <p:spPr>
          <a:xfrm>
            <a:off x="403524" y="1413917"/>
            <a:ext cx="3382797" cy="2264008"/>
          </a:xfrm>
          <a:prstGeom prst="rect">
            <a:avLst/>
          </a:prstGeom>
        </p:spPr>
      </p:pic>
      <p:pic>
        <p:nvPicPr>
          <p:cNvPr id="8" name="Picture 7">
            <a:extLst>
              <a:ext uri="{FF2B5EF4-FFF2-40B4-BE49-F238E27FC236}">
                <a16:creationId xmlns:a16="http://schemas.microsoft.com/office/drawing/2014/main" id="{C6095920-8B05-B74E-95E9-1BF10133CEC8}"/>
              </a:ext>
            </a:extLst>
          </p:cNvPr>
          <p:cNvPicPr>
            <a:picLocks noChangeAspect="1"/>
          </p:cNvPicPr>
          <p:nvPr/>
        </p:nvPicPr>
        <p:blipFill>
          <a:blip r:embed="rId3"/>
          <a:stretch>
            <a:fillRect/>
          </a:stretch>
        </p:blipFill>
        <p:spPr>
          <a:xfrm>
            <a:off x="403524" y="3818917"/>
            <a:ext cx="3176518" cy="2786419"/>
          </a:xfrm>
          <a:prstGeom prst="rect">
            <a:avLst/>
          </a:prstGeom>
        </p:spPr>
      </p:pic>
      <p:pic>
        <p:nvPicPr>
          <p:cNvPr id="9" name="Picture 8">
            <a:extLst>
              <a:ext uri="{FF2B5EF4-FFF2-40B4-BE49-F238E27FC236}">
                <a16:creationId xmlns:a16="http://schemas.microsoft.com/office/drawing/2014/main" id="{6871168C-82BF-884A-A3F6-9A044D799E78}"/>
              </a:ext>
            </a:extLst>
          </p:cNvPr>
          <p:cNvPicPr>
            <a:picLocks noChangeAspect="1"/>
          </p:cNvPicPr>
          <p:nvPr/>
        </p:nvPicPr>
        <p:blipFill>
          <a:blip r:embed="rId4"/>
          <a:stretch>
            <a:fillRect/>
          </a:stretch>
        </p:blipFill>
        <p:spPr>
          <a:xfrm>
            <a:off x="4010782" y="1413917"/>
            <a:ext cx="2999776" cy="3251372"/>
          </a:xfrm>
          <a:prstGeom prst="rect">
            <a:avLst/>
          </a:prstGeom>
        </p:spPr>
      </p:pic>
      <p:pic>
        <p:nvPicPr>
          <p:cNvPr id="11" name="Picture 10">
            <a:extLst>
              <a:ext uri="{FF2B5EF4-FFF2-40B4-BE49-F238E27FC236}">
                <a16:creationId xmlns:a16="http://schemas.microsoft.com/office/drawing/2014/main" id="{9D67AB08-E8FD-1B4E-93AD-E5A2A1A08BF9}"/>
              </a:ext>
            </a:extLst>
          </p:cNvPr>
          <p:cNvPicPr>
            <a:picLocks noChangeAspect="1"/>
          </p:cNvPicPr>
          <p:nvPr/>
        </p:nvPicPr>
        <p:blipFill>
          <a:blip r:embed="rId5"/>
          <a:stretch>
            <a:fillRect/>
          </a:stretch>
        </p:blipFill>
        <p:spPr>
          <a:xfrm>
            <a:off x="7216837" y="1413917"/>
            <a:ext cx="4771388" cy="3251372"/>
          </a:xfrm>
          <a:prstGeom prst="rect">
            <a:avLst/>
          </a:prstGeom>
        </p:spPr>
      </p:pic>
      <p:sp>
        <p:nvSpPr>
          <p:cNvPr id="13" name="TextBox 12">
            <a:extLst>
              <a:ext uri="{FF2B5EF4-FFF2-40B4-BE49-F238E27FC236}">
                <a16:creationId xmlns:a16="http://schemas.microsoft.com/office/drawing/2014/main" id="{DA20CA91-6895-AD40-A286-D388AAD82799}"/>
              </a:ext>
            </a:extLst>
          </p:cNvPr>
          <p:cNvSpPr txBox="1"/>
          <p:nvPr/>
        </p:nvSpPr>
        <p:spPr>
          <a:xfrm>
            <a:off x="4010783" y="4839460"/>
            <a:ext cx="7526794" cy="553998"/>
          </a:xfrm>
          <a:prstGeom prst="rect">
            <a:avLst/>
          </a:prstGeom>
          <a:noFill/>
        </p:spPr>
        <p:txBody>
          <a:bodyPr wrap="square" rtlCol="0">
            <a:spAutoFit/>
          </a:bodyPr>
          <a:lstStyle/>
          <a:p>
            <a:r>
              <a:rPr lang="en-GB" sz="3000" dirty="0" smtClean="0">
                <a:solidFill>
                  <a:schemeClr val="bg1"/>
                </a:solidFill>
              </a:rPr>
              <a:t>What do you think he was doing all this time?</a:t>
            </a:r>
            <a:endParaRPr lang="en-GB" sz="3000" dirty="0">
              <a:solidFill>
                <a:schemeClr val="bg1"/>
              </a:solidFill>
            </a:endParaRPr>
          </a:p>
        </p:txBody>
      </p:sp>
      <p:sp>
        <p:nvSpPr>
          <p:cNvPr id="15" name="TextBox 14">
            <a:extLst>
              <a:ext uri="{FF2B5EF4-FFF2-40B4-BE49-F238E27FC236}">
                <a16:creationId xmlns:a16="http://schemas.microsoft.com/office/drawing/2014/main" id="{DA20CA91-6895-AD40-A286-D388AAD82799}"/>
              </a:ext>
            </a:extLst>
          </p:cNvPr>
          <p:cNvSpPr txBox="1"/>
          <p:nvPr/>
        </p:nvSpPr>
        <p:spPr>
          <a:xfrm>
            <a:off x="4010782" y="5567629"/>
            <a:ext cx="6770429" cy="1015663"/>
          </a:xfrm>
          <a:prstGeom prst="rect">
            <a:avLst/>
          </a:prstGeom>
          <a:noFill/>
        </p:spPr>
        <p:txBody>
          <a:bodyPr wrap="square" rtlCol="0">
            <a:spAutoFit/>
          </a:bodyPr>
          <a:lstStyle/>
          <a:p>
            <a:r>
              <a:rPr lang="en-GB" sz="3000" dirty="0" smtClean="0">
                <a:solidFill>
                  <a:schemeClr val="bg1"/>
                </a:solidFill>
              </a:rPr>
              <a:t>How would it have prepared him for what was to come next?</a:t>
            </a:r>
            <a:endParaRPr lang="en-GB" sz="3000" dirty="0">
              <a:solidFill>
                <a:schemeClr val="bg1"/>
              </a:solidFill>
            </a:endParaRPr>
          </a:p>
        </p:txBody>
      </p:sp>
    </p:spTree>
    <p:extLst>
      <p:ext uri="{BB962C8B-B14F-4D97-AF65-F5344CB8AC3E}">
        <p14:creationId xmlns:p14="http://schemas.microsoft.com/office/powerpoint/2010/main" val="4279025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fade">
                                      <p:cBhvr>
                                        <p:cTn id="12"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0F36F53E-0AD6-EE4A-B66F-7720ED9B5551}"/>
              </a:ext>
            </a:extLst>
          </p:cNvPr>
          <p:cNvSpPr txBox="1"/>
          <p:nvPr/>
        </p:nvSpPr>
        <p:spPr>
          <a:xfrm>
            <a:off x="420109" y="1166842"/>
            <a:ext cx="11351781" cy="5016758"/>
          </a:xfrm>
          <a:prstGeom prst="rect">
            <a:avLst/>
          </a:prstGeom>
          <a:noFill/>
        </p:spPr>
        <p:txBody>
          <a:bodyPr wrap="square" rtlCol="0">
            <a:spAutoFit/>
          </a:bodyPr>
          <a:lstStyle/>
          <a:p>
            <a:r>
              <a:rPr lang="en-GB" sz="3200" dirty="0" smtClean="0">
                <a:solidFill>
                  <a:schemeClr val="bg1"/>
                </a:solidFill>
                <a:latin typeface="Calibri" panose="020F0502020204030204" pitchFamily="34" charset="0"/>
                <a:cs typeface="Calibri" panose="020F0502020204030204" pitchFamily="34" charset="0"/>
              </a:rPr>
              <a:t>The Bible tells us that whenever Jesus was alone, he spent time praying to God</a:t>
            </a:r>
            <a:r>
              <a:rPr lang="en-GB" sz="3200" dirty="0">
                <a:solidFill>
                  <a:schemeClr val="bg1"/>
                </a:solidFill>
                <a:latin typeface="Calibri" panose="020F0502020204030204" pitchFamily="34" charset="0"/>
                <a:cs typeface="Calibri" panose="020F0502020204030204" pitchFamily="34" charset="0"/>
              </a:rPr>
              <a:t>. </a:t>
            </a:r>
            <a:r>
              <a:rPr lang="en-GB" sz="3200" dirty="0" smtClean="0">
                <a:solidFill>
                  <a:schemeClr val="bg1"/>
                </a:solidFill>
                <a:latin typeface="Calibri" panose="020F0502020204030204" pitchFamily="34" charset="0"/>
                <a:cs typeface="Calibri" panose="020F0502020204030204" pitchFamily="34" charset="0"/>
              </a:rPr>
              <a:t>In fact, he made sure he had these special times, like in our story today. Being </a:t>
            </a:r>
            <a:r>
              <a:rPr lang="en-GB" sz="3200" dirty="0">
                <a:solidFill>
                  <a:schemeClr val="bg1"/>
                </a:solidFill>
                <a:latin typeface="Calibri" panose="020F0502020204030204" pitchFamily="34" charset="0"/>
                <a:cs typeface="Calibri" panose="020F0502020204030204" pitchFamily="34" charset="0"/>
              </a:rPr>
              <a:t>alone with God helped </a:t>
            </a:r>
            <a:r>
              <a:rPr lang="en-GB" sz="3200" dirty="0" smtClean="0">
                <a:solidFill>
                  <a:schemeClr val="bg1"/>
                </a:solidFill>
                <a:latin typeface="Calibri" panose="020F0502020204030204" pitchFamily="34" charset="0"/>
                <a:cs typeface="Calibri" panose="020F0502020204030204" pitchFamily="34" charset="0"/>
              </a:rPr>
              <a:t>him </a:t>
            </a:r>
            <a:r>
              <a:rPr lang="en-GB" sz="3200" dirty="0">
                <a:solidFill>
                  <a:schemeClr val="bg1"/>
                </a:solidFill>
                <a:latin typeface="Calibri" panose="020F0502020204030204" pitchFamily="34" charset="0"/>
                <a:cs typeface="Calibri" panose="020F0502020204030204" pitchFamily="34" charset="0"/>
              </a:rPr>
              <a:t>to be </a:t>
            </a:r>
            <a:r>
              <a:rPr lang="en-GB" sz="3200" dirty="0" smtClean="0">
                <a:solidFill>
                  <a:schemeClr val="bg1"/>
                </a:solidFill>
                <a:latin typeface="Calibri" panose="020F0502020204030204" pitchFamily="34" charset="0"/>
                <a:cs typeface="Calibri" panose="020F0502020204030204" pitchFamily="34" charset="0"/>
              </a:rPr>
              <a:t>prepared and </a:t>
            </a:r>
            <a:r>
              <a:rPr lang="en-GB" sz="3200" dirty="0">
                <a:solidFill>
                  <a:schemeClr val="bg1"/>
                </a:solidFill>
                <a:latin typeface="Calibri" panose="020F0502020204030204" pitchFamily="34" charset="0"/>
                <a:cs typeface="Calibri" panose="020F0502020204030204" pitchFamily="34" charset="0"/>
              </a:rPr>
              <a:t>get </a:t>
            </a:r>
            <a:r>
              <a:rPr lang="en-GB" sz="3200" dirty="0" smtClean="0">
                <a:solidFill>
                  <a:schemeClr val="bg1"/>
                </a:solidFill>
                <a:latin typeface="Calibri" panose="020F0502020204030204" pitchFamily="34" charset="0"/>
                <a:cs typeface="Calibri" panose="020F0502020204030204" pitchFamily="34" charset="0"/>
              </a:rPr>
              <a:t>ready for </a:t>
            </a:r>
            <a:r>
              <a:rPr lang="en-GB" sz="3200" dirty="0">
                <a:solidFill>
                  <a:schemeClr val="bg1"/>
                </a:solidFill>
                <a:latin typeface="Calibri" panose="020F0502020204030204" pitchFamily="34" charset="0"/>
                <a:cs typeface="Calibri" panose="020F0502020204030204" pitchFamily="34" charset="0"/>
              </a:rPr>
              <a:t>the important things </a:t>
            </a:r>
            <a:r>
              <a:rPr lang="en-GB" sz="3200" dirty="0" smtClean="0">
                <a:solidFill>
                  <a:schemeClr val="bg1"/>
                </a:solidFill>
                <a:latin typeface="Calibri" panose="020F0502020204030204" pitchFamily="34" charset="0"/>
                <a:cs typeface="Calibri" panose="020F0502020204030204" pitchFamily="34" charset="0"/>
              </a:rPr>
              <a:t>he was going to do. </a:t>
            </a:r>
          </a:p>
          <a:p>
            <a:r>
              <a:rPr lang="en-GB" sz="3200" dirty="0" smtClean="0">
                <a:solidFill>
                  <a:srgbClr val="FFFF00"/>
                </a:solidFill>
                <a:latin typeface="Calibri" panose="020F0502020204030204" pitchFamily="34" charset="0"/>
                <a:cs typeface="Calibri" panose="020F0502020204030204" pitchFamily="34" charset="0"/>
              </a:rPr>
              <a:t>Christians </a:t>
            </a:r>
            <a:r>
              <a:rPr lang="en-GB" sz="3200" dirty="0">
                <a:solidFill>
                  <a:srgbClr val="FFFF00"/>
                </a:solidFill>
                <a:latin typeface="Calibri" panose="020F0502020204030204" pitchFamily="34" charset="0"/>
                <a:cs typeface="Calibri" panose="020F0502020204030204" pitchFamily="34" charset="0"/>
              </a:rPr>
              <a:t>believe that prayer is an important </a:t>
            </a:r>
            <a:r>
              <a:rPr lang="en-GB" sz="3200" dirty="0" smtClean="0">
                <a:solidFill>
                  <a:srgbClr val="FFFF00"/>
                </a:solidFill>
                <a:latin typeface="Calibri" panose="020F0502020204030204" pitchFamily="34" charset="0"/>
                <a:cs typeface="Calibri" panose="020F0502020204030204" pitchFamily="34" charset="0"/>
              </a:rPr>
              <a:t>part of life. Praying to God </a:t>
            </a:r>
            <a:r>
              <a:rPr lang="en-GB" sz="3200" dirty="0">
                <a:solidFill>
                  <a:srgbClr val="FFFF00"/>
                </a:solidFill>
                <a:latin typeface="Calibri" panose="020F0502020204030204" pitchFamily="34" charset="0"/>
                <a:cs typeface="Calibri" panose="020F0502020204030204" pitchFamily="34" charset="0"/>
              </a:rPr>
              <a:t>can help </a:t>
            </a:r>
            <a:r>
              <a:rPr lang="en-GB" sz="3200" dirty="0" smtClean="0">
                <a:solidFill>
                  <a:srgbClr val="FFFF00"/>
                </a:solidFill>
                <a:latin typeface="Calibri" panose="020F0502020204030204" pitchFamily="34" charset="0"/>
                <a:cs typeface="Calibri" panose="020F0502020204030204" pitchFamily="34" charset="0"/>
              </a:rPr>
              <a:t>to think </a:t>
            </a:r>
            <a:r>
              <a:rPr lang="en-GB" sz="3200" dirty="0">
                <a:solidFill>
                  <a:srgbClr val="FFFF00"/>
                </a:solidFill>
                <a:latin typeface="Calibri" panose="020F0502020204030204" pitchFamily="34" charset="0"/>
                <a:cs typeface="Calibri" panose="020F0502020204030204" pitchFamily="34" charset="0"/>
              </a:rPr>
              <a:t>about important things, ask for help and support, say thank you or tell God </a:t>
            </a:r>
            <a:r>
              <a:rPr lang="en-GB" sz="3200" dirty="0" smtClean="0">
                <a:solidFill>
                  <a:srgbClr val="FFFF00"/>
                </a:solidFill>
                <a:latin typeface="Calibri" panose="020F0502020204030204" pitchFamily="34" charset="0"/>
                <a:cs typeface="Calibri" panose="020F0502020204030204" pitchFamily="34" charset="0"/>
              </a:rPr>
              <a:t>about </a:t>
            </a:r>
            <a:r>
              <a:rPr lang="en-GB" sz="3200" dirty="0">
                <a:solidFill>
                  <a:srgbClr val="FFFF00"/>
                </a:solidFill>
                <a:latin typeface="Calibri" panose="020F0502020204030204" pitchFamily="34" charset="0"/>
                <a:cs typeface="Calibri" panose="020F0502020204030204" pitchFamily="34" charset="0"/>
              </a:rPr>
              <a:t>the things that </a:t>
            </a:r>
            <a:r>
              <a:rPr lang="en-GB" sz="3200" dirty="0" smtClean="0">
                <a:solidFill>
                  <a:srgbClr val="FFFF00"/>
                </a:solidFill>
                <a:latin typeface="Calibri" panose="020F0502020204030204" pitchFamily="34" charset="0"/>
                <a:cs typeface="Calibri" panose="020F0502020204030204" pitchFamily="34" charset="0"/>
              </a:rPr>
              <a:t>cause worry. It can help people prepare for whatever they have to face in life. Prayer means no one is ever alone.</a:t>
            </a:r>
            <a:endParaRPr lang="en-GB" sz="3200" dirty="0">
              <a:solidFill>
                <a:srgbClr val="FFFF00"/>
              </a:solidFill>
              <a:latin typeface="Calibri" panose="020F0502020204030204" pitchFamily="34" charset="0"/>
              <a:cs typeface="Calibri" panose="020F0502020204030204" pitchFamily="34" charset="0"/>
            </a:endParaRPr>
          </a:p>
        </p:txBody>
      </p:sp>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480560" y="614680"/>
            <a:ext cx="406400" cy="406400"/>
          </a:xfrm>
          <a:prstGeom prst="rect">
            <a:avLst/>
          </a:prstGeom>
        </p:spPr>
      </p:pic>
    </p:spTree>
    <p:extLst>
      <p:ext uri="{BB962C8B-B14F-4D97-AF65-F5344CB8AC3E}">
        <p14:creationId xmlns:p14="http://schemas.microsoft.com/office/powerpoint/2010/main" val="412289201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444" fill="hold"/>
                                        <p:tgtEl>
                                          <p:spTgt spid="3"/>
                                        </p:tgtEl>
                                      </p:cBhvr>
                                    </p:cmd>
                                  </p:childTnLst>
                                </p:cTn>
                              </p:par>
                            </p:childTnLst>
                          </p:cTn>
                        </p:par>
                      </p:childTnLst>
                    </p:cTn>
                  </p:par>
                </p:childTnLst>
              </p:cTn>
              <p:nextCondLst>
                <p:cond evt="onClick" delay="0">
                  <p:tgtEl>
                    <p:spTgt spid="3"/>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011989-BEAF-AD48-82A7-795A9DF38EC3}"/>
              </a:ext>
            </a:extLst>
          </p:cNvPr>
          <p:cNvSpPr/>
          <p:nvPr/>
        </p:nvSpPr>
        <p:spPr>
          <a:xfrm>
            <a:off x="480441" y="3924662"/>
            <a:ext cx="7936394" cy="2554545"/>
          </a:xfrm>
          <a:prstGeom prst="rect">
            <a:avLst/>
          </a:prstGeom>
        </p:spPr>
        <p:txBody>
          <a:bodyPr wrap="square">
            <a:spAutoFit/>
          </a:bodyPr>
          <a:lstStyle/>
          <a:p>
            <a:r>
              <a:rPr lang="en-GB" sz="3200" dirty="0">
                <a:solidFill>
                  <a:schemeClr val="bg1"/>
                </a:solidFill>
              </a:rPr>
              <a:t>o</a:t>
            </a:r>
            <a:r>
              <a:rPr lang="en-GB" sz="3200" dirty="0" smtClean="0">
                <a:solidFill>
                  <a:schemeClr val="bg1"/>
                </a:solidFill>
              </a:rPr>
              <a:t>r</a:t>
            </a:r>
          </a:p>
          <a:p>
            <a:endParaRPr lang="en-GB" sz="3200" dirty="0">
              <a:solidFill>
                <a:schemeClr val="bg1"/>
              </a:solidFill>
            </a:endParaRPr>
          </a:p>
          <a:p>
            <a:pPr marL="285750" indent="-285750">
              <a:buFont typeface="Arial" panose="020B0604020202020204" pitchFamily="34" charset="0"/>
              <a:buChar char="•"/>
            </a:pPr>
            <a:r>
              <a:rPr lang="en-GB" sz="3200" dirty="0">
                <a:solidFill>
                  <a:schemeClr val="bg1"/>
                </a:solidFill>
              </a:rPr>
              <a:t>Make your own prayer jar! You </a:t>
            </a:r>
            <a:r>
              <a:rPr lang="en-GB" sz="3200">
                <a:solidFill>
                  <a:schemeClr val="bg1"/>
                </a:solidFill>
              </a:rPr>
              <a:t>can </a:t>
            </a:r>
            <a:r>
              <a:rPr lang="en-GB" sz="3200" smtClean="0">
                <a:solidFill>
                  <a:schemeClr val="bg1"/>
                </a:solidFill>
              </a:rPr>
              <a:t>wrap </a:t>
            </a:r>
            <a:r>
              <a:rPr lang="en-GB" sz="3200" dirty="0">
                <a:solidFill>
                  <a:schemeClr val="bg1"/>
                </a:solidFill>
              </a:rPr>
              <a:t>different materials around and write your prayers on lollipop sticks or card strips.</a:t>
            </a:r>
          </a:p>
        </p:txBody>
      </p:sp>
      <p:pic>
        <p:nvPicPr>
          <p:cNvPr id="9" name="Picture 8">
            <a:extLst>
              <a:ext uri="{FF2B5EF4-FFF2-40B4-BE49-F238E27FC236}">
                <a16:creationId xmlns:a16="http://schemas.microsoft.com/office/drawing/2014/main" id="{3B08D8C5-54D4-6C47-9841-2D705C20653F}"/>
              </a:ext>
            </a:extLst>
          </p:cNvPr>
          <p:cNvPicPr>
            <a:picLocks noChangeAspect="1"/>
          </p:cNvPicPr>
          <p:nvPr/>
        </p:nvPicPr>
        <p:blipFill>
          <a:blip r:embed="rId2"/>
          <a:stretch>
            <a:fillRect/>
          </a:stretch>
        </p:blipFill>
        <p:spPr>
          <a:xfrm>
            <a:off x="8416835" y="4102318"/>
            <a:ext cx="3331374" cy="2567934"/>
          </a:xfrm>
          <a:prstGeom prst="rect">
            <a:avLst/>
          </a:prstGeom>
        </p:spPr>
      </p:pic>
      <p:sp>
        <p:nvSpPr>
          <p:cNvPr id="2" name="Rectangle 1"/>
          <p:cNvSpPr/>
          <p:nvPr/>
        </p:nvSpPr>
        <p:spPr>
          <a:xfrm>
            <a:off x="531223" y="2153427"/>
            <a:ext cx="11216986" cy="1569660"/>
          </a:xfrm>
          <a:prstGeom prst="rect">
            <a:avLst/>
          </a:prstGeom>
        </p:spPr>
        <p:txBody>
          <a:bodyPr wrap="square">
            <a:spAutoFit/>
          </a:bodyPr>
          <a:lstStyle/>
          <a:p>
            <a:pPr marL="457200" indent="-457200">
              <a:buFont typeface="Arial" panose="020B0604020202020204" pitchFamily="34" charset="0"/>
              <a:buChar char="•"/>
            </a:pPr>
            <a:r>
              <a:rPr lang="en-GB" sz="3200" dirty="0">
                <a:solidFill>
                  <a:schemeClr val="bg1"/>
                </a:solidFill>
              </a:rPr>
              <a:t>Start your day by having some time to yourself to talk to God. You could say what you’re looking forward to or what you’re worried about and </a:t>
            </a:r>
            <a:r>
              <a:rPr lang="en-GB" sz="3200" dirty="0" smtClean="0">
                <a:solidFill>
                  <a:schemeClr val="bg1"/>
                </a:solidFill>
              </a:rPr>
              <a:t>ask </a:t>
            </a:r>
            <a:r>
              <a:rPr lang="en-GB" sz="3200" dirty="0">
                <a:solidFill>
                  <a:schemeClr val="bg1"/>
                </a:solidFill>
              </a:rPr>
              <a:t>for help with the things you have to do.</a:t>
            </a:r>
          </a:p>
        </p:txBody>
      </p:sp>
    </p:spTree>
    <p:extLst>
      <p:ext uri="{BB962C8B-B14F-4D97-AF65-F5344CB8AC3E}">
        <p14:creationId xmlns:p14="http://schemas.microsoft.com/office/powerpoint/2010/main" val="26626290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Heavenly </a:t>
            </a:r>
            <a:r>
              <a:rPr lang="en-GB" dirty="0" smtClean="0"/>
              <a:t>Father</a:t>
            </a:r>
            <a:r>
              <a:rPr lang="en-GB" dirty="0"/>
              <a:t>,</a:t>
            </a:r>
            <a:br>
              <a:rPr lang="en-GB" dirty="0"/>
            </a:br>
            <a:r>
              <a:rPr lang="en-GB" dirty="0" smtClean="0"/>
              <a:t>just </a:t>
            </a:r>
            <a:r>
              <a:rPr lang="en-GB" dirty="0"/>
              <a:t>like Jesus in the wilderness, help me to know you are there for me, listening to my prayers and helping me to prepare for all of the things I have to do.</a:t>
            </a:r>
            <a:br>
              <a:rPr lang="en-GB" dirty="0"/>
            </a:br>
            <a:r>
              <a:rPr lang="en-GB" dirty="0" smtClean="0"/>
              <a:t>Amen</a:t>
            </a:r>
            <a:endParaRPr lang="en-GB" dirty="0"/>
          </a:p>
        </p:txBody>
      </p:sp>
    </p:spTree>
    <p:extLst>
      <p:ext uri="{BB962C8B-B14F-4D97-AF65-F5344CB8AC3E}">
        <p14:creationId xmlns:p14="http://schemas.microsoft.com/office/powerpoint/2010/main" val="39974344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
          <p:cNvSpPr txBox="1"/>
          <p:nvPr/>
        </p:nvSpPr>
        <p:spPr>
          <a:xfrm>
            <a:off x="5645020" y="4089455"/>
            <a:ext cx="6391470" cy="2554545"/>
          </a:xfrm>
          <a:prstGeom prst="rect">
            <a:avLst/>
          </a:prstGeom>
          <a:noFill/>
        </p:spPr>
        <p:txBody>
          <a:bodyPr wrap="square" lIns="91440" tIns="45720" rIns="91440" bIns="45720" rtlCol="0" anchor="t">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34" b="0" i="0" u="none" strike="noStrike" cap="none">
                <a:solidFill>
                  <a:srgbClr val="000000"/>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This resource was produced by the Diocese of Leeds Education </a:t>
            </a:r>
            <a:r>
              <a:rPr kumimoji="0" lang="en-GB" sz="1600" b="1" i="0" u="none" strike="noStrike" kern="1200" cap="none" spc="0" normalizeH="0" baseline="0" noProof="0" dirty="0" smtClean="0">
                <a:ln>
                  <a:noFill/>
                </a:ln>
                <a:solidFill>
                  <a:prstClr val="white"/>
                </a:solidFill>
                <a:effectLst/>
                <a:uLnTx/>
                <a:uFillTx/>
                <a:latin typeface="Arial"/>
                <a:cs typeface="Arial"/>
                <a:sym typeface="Arial"/>
              </a:rPr>
              <a:t>Team. For </a:t>
            </a:r>
            <a:r>
              <a:rPr kumimoji="0" lang="en-GB" sz="1600" b="1" i="0" u="none" strike="noStrike" kern="1200" cap="none" spc="0" normalizeH="0" baseline="0" noProof="0" dirty="0">
                <a:ln>
                  <a:noFill/>
                </a:ln>
                <a:solidFill>
                  <a:prstClr val="white"/>
                </a:solidFill>
                <a:effectLst/>
                <a:uLnTx/>
                <a:uFillTx/>
                <a:latin typeface="Arial"/>
                <a:cs typeface="Arial"/>
                <a:sym typeface="Arial"/>
              </a:rPr>
              <a:t>more information about this or future resources, </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prstClr val="white"/>
                </a:solidFill>
                <a:effectLst/>
                <a:uLnTx/>
                <a:uFillTx/>
                <a:latin typeface="Arial"/>
                <a:cs typeface="Arial"/>
                <a:sym typeface="Arial"/>
              </a:rPr>
              <a:t>please contact your named adviser:</a:t>
            </a: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GB" sz="1600" b="1" i="0" u="none" strike="noStrike" kern="1200" cap="none" spc="0" normalizeH="0" baseline="0" noProof="0" dirty="0">
              <a:ln>
                <a:noFill/>
              </a:ln>
              <a:solidFill>
                <a:prstClr val="white"/>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2"/>
              </a:rPr>
              <a:t>simone.bennett@leeds.anglican.org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3">
                  <a:extLst>
                    <a:ext uri="{A12FA001-AC4F-418D-AE19-62706E023703}">
                      <ahyp:hlinkClr xmlns="" xmlns:ahyp="http://schemas.microsoft.com/office/drawing/2018/hyperlinkcolor" xmlns:lc="http://schemas.openxmlformats.org/drawingml/2006/lockedCanvas" val="tx"/>
                    </a:ext>
                  </a:extLst>
                </a:hlinkClick>
              </a:rPr>
              <a:t>simon.sloan@leeds.anglican.org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4">
                  <a:extLst>
                    <a:ext uri="{A12FA001-AC4F-418D-AE19-62706E023703}">
                      <ahyp:hlinkClr xmlns="" xmlns:ahyp="http://schemas.microsoft.com/office/drawing/2018/hyperlinkcolor" xmlns:lc="http://schemas.openxmlformats.org/drawingml/2006/lockedCanvas" val="tx"/>
                    </a:ext>
                  </a:extLst>
                </a:hlinkClick>
              </a:rPr>
              <a:t>darren.dudman@leeds.anglican.org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5">
                  <a:extLst>
                    <a:ext uri="{A12FA001-AC4F-418D-AE19-62706E023703}">
                      <ahyp:hlinkClr xmlns="" xmlns:ahyp="http://schemas.microsoft.com/office/drawing/2018/hyperlinkcolor" xmlns:lc="http://schemas.openxmlformats.org/drawingml/2006/lockedCanvas" val="tx"/>
                    </a:ext>
                  </a:extLst>
                </a:hlinkClick>
              </a:rPr>
              <a:t>janet.tringham@leeds.anglican.org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6">
                  <a:extLst>
                    <a:ext uri="{A12FA001-AC4F-418D-AE19-62706E023703}">
                      <ahyp:hlinkClr xmlns="" xmlns:ahyp="http://schemas.microsoft.com/office/drawing/2018/hyperlinkcolor" xmlns:lc="http://schemas.openxmlformats.org/drawingml/2006/lockedCanvas" val="tx"/>
                    </a:ext>
                  </a:extLst>
                </a:hlinkClick>
              </a:rPr>
              <a:t>lee.talbot@leeds.anglican.org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600" b="1" i="0" u="none" strike="noStrike" kern="1200" cap="none" spc="0" normalizeH="0" baseline="0" noProof="0" dirty="0">
                <a:ln>
                  <a:noFill/>
                </a:ln>
                <a:solidFill>
                  <a:srgbClr val="FFFF00"/>
                </a:solidFill>
                <a:effectLst/>
                <a:uLnTx/>
                <a:uFillTx/>
                <a:latin typeface="Arial"/>
                <a:cs typeface="Arial"/>
                <a:sym typeface="Arial"/>
                <a:hlinkClick r:id="rId7">
                  <a:extLst>
                    <a:ext uri="{A12FA001-AC4F-418D-AE19-62706E023703}">
                      <ahyp:hlinkClr xmlns="" xmlns:ahyp="http://schemas.microsoft.com/office/drawing/2018/hyperlinkcolor" xmlns:lc="http://schemas.openxmlformats.org/drawingml/2006/lockedCanvas" val="tx"/>
                    </a:ext>
                  </a:extLst>
                </a:hlinkClick>
              </a:rPr>
              <a:t>rupert.madeley@leeds.anglican.org</a:t>
            </a:r>
            <a:endParaRPr kumimoji="0" lang="en-GB" sz="1600" b="1" i="0" u="none" strike="noStrike" kern="1200" cap="none" spc="0" normalizeH="0" baseline="0" noProof="0" dirty="0">
              <a:ln>
                <a:noFill/>
              </a:ln>
              <a:solidFill>
                <a:srgbClr val="FFFF00"/>
              </a:solidFill>
              <a:effectLst/>
              <a:uLnTx/>
              <a:uFillTx/>
              <a:latin typeface="Arial"/>
              <a:cs typeface="Arial"/>
              <a:sym typeface="Arial"/>
            </a:endParaRPr>
          </a:p>
        </p:txBody>
      </p:sp>
      <p:pic>
        <p:nvPicPr>
          <p:cNvPr id="3" name="Picture 2"/>
          <p:cNvPicPr/>
          <p:nvPr/>
        </p:nvPicPr>
        <p:blipFill>
          <a:blip r:embed="rId8">
            <a:extLst>
              <a:ext uri="{28A0092B-C50C-407E-A947-70E740481C1C}">
                <a14:useLocalDpi xmlns:a14="http://schemas.microsoft.com/office/drawing/2010/main" val="0"/>
              </a:ext>
            </a:extLst>
          </a:blip>
          <a:stretch>
            <a:fillRect/>
          </a:stretch>
        </p:blipFill>
        <p:spPr>
          <a:xfrm>
            <a:off x="239405" y="188707"/>
            <a:ext cx="2208530" cy="1043940"/>
          </a:xfrm>
          <a:prstGeom prst="rect">
            <a:avLst/>
          </a:prstGeom>
        </p:spPr>
      </p:pic>
    </p:spTree>
    <p:extLst>
      <p:ext uri="{BB962C8B-B14F-4D97-AF65-F5344CB8AC3E}">
        <p14:creationId xmlns:p14="http://schemas.microsoft.com/office/powerpoint/2010/main" val="1433089236"/>
      </p:ext>
    </p:extLst>
  </p:cSld>
  <p:clrMapOvr>
    <a:masterClrMapping/>
  </p:clrMapOvr>
  <mc:AlternateContent xmlns:mc="http://schemas.openxmlformats.org/markup-compatibility/2006" xmlns:p14="http://schemas.microsoft.com/office/powerpoint/2010/main">
    <mc:Choice Requires="p14">
      <p:transition spd="slow" p14:dur="1500">
        <p:split orient="vert" dir="in"/>
      </p:transition>
    </mc:Choice>
    <mc:Fallback xmlns="">
      <p:transition spd="slow">
        <p:split orient="vert" dir="in"/>
      </p:transition>
    </mc:Fallback>
  </mc:AlternateContent>
  <p:timing>
    <p:tnLst>
      <p:par>
        <p:cTn id="1" dur="indefinite" restart="never" nodeType="tmRoot"/>
      </p:par>
    </p:tnLst>
  </p:timing>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7BDE6C7D0443640AEF0A0B4902CFC2F" ma:contentTypeVersion="12" ma:contentTypeDescription="Create a new document." ma:contentTypeScope="" ma:versionID="1f7a152e5e036fb947a0cbfb7a48868f">
  <xsd:schema xmlns:xsd="http://www.w3.org/2001/XMLSchema" xmlns:xs="http://www.w3.org/2001/XMLSchema" xmlns:p="http://schemas.microsoft.com/office/2006/metadata/properties" xmlns:ns2="48f09416-ac08-49d6-afd3-25b9b32af968" xmlns:ns3="b6ed18a8-783b-4a81-89cd-e7f1a6e75ffa" targetNamespace="http://schemas.microsoft.com/office/2006/metadata/properties" ma:root="true" ma:fieldsID="062365d1b65f1c241fd72ea5b0040549" ns2:_="" ns3:_="">
    <xsd:import namespace="48f09416-ac08-49d6-afd3-25b9b32af968"/>
    <xsd:import namespace="b6ed18a8-783b-4a81-89cd-e7f1a6e75ff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f09416-ac08-49d6-afd3-25b9b32af96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6ed18a8-783b-4a81-89cd-e7f1a6e75ffa"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180D111-0E14-43F4-8C59-837B9956040F}">
  <ds:schemaRefs>
    <ds:schemaRef ds:uri="http://schemas.microsoft.com/office/2006/metadata/contentType"/>
    <ds:schemaRef ds:uri="http://schemas.microsoft.com/office/2006/metadata/properties/metaAttributes"/>
    <ds:schemaRef ds:uri="http://www.w3.org/2000/xmlns/"/>
    <ds:schemaRef ds:uri="http://www.w3.org/2001/XMLSchema"/>
    <ds:schemaRef ds:uri="48f09416-ac08-49d6-afd3-25b9b32af968"/>
    <ds:schemaRef ds:uri="b6ed18a8-783b-4a81-89cd-e7f1a6e75ffa"/>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345EEAE-B92E-4BB5-A3EB-0D3105CEE28F}">
  <ds:schemaRefs>
    <ds:schemaRef ds:uri="http://schemas.microsoft.com/sharepoint/v3/contenttype/forms"/>
  </ds:schemaRefs>
</ds:datastoreItem>
</file>

<file path=customXml/itemProps3.xml><?xml version="1.0" encoding="utf-8"?>
<ds:datastoreItem xmlns:ds="http://schemas.openxmlformats.org/officeDocument/2006/customXml" ds:itemID="{0B90F1FE-9903-477F-A092-77525066CB6C}">
  <ds:schemaRefs>
    <ds:schemaRef ds:uri="http://purl.org/dc/dcmitype/"/>
    <ds:schemaRef ds:uri="http://schemas.microsoft.com/office/infopath/2007/PartnerControls"/>
    <ds:schemaRef ds:uri="http://purl.org/dc/elements/1.1/"/>
    <ds:schemaRef ds:uri="http://schemas.microsoft.com/office/2006/metadata/properties"/>
    <ds:schemaRef ds:uri="48f09416-ac08-49d6-afd3-25b9b32af968"/>
    <ds:schemaRef ds:uri="http://schemas.microsoft.com/office/2006/documentManagement/types"/>
    <ds:schemaRef ds:uri="http://purl.org/dc/terms/"/>
    <ds:schemaRef ds:uri="http://schemas.openxmlformats.org/package/2006/metadata/core-properties"/>
    <ds:schemaRef ds:uri="b6ed18a8-783b-4a81-89cd-e7f1a6e75ffa"/>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348</TotalTime>
  <Words>413</Words>
  <Application>Microsoft Office PowerPoint</Application>
  <PresentationFormat>Widescreen</PresentationFormat>
  <Paragraphs>34</Paragraphs>
  <Slides>9</Slides>
  <Notes>0</Notes>
  <HiddenSlides>0</HiddenSlides>
  <MMClips>3</MMClips>
  <ScaleCrop>false</ScaleCrop>
  <HeadingPairs>
    <vt:vector size="6" baseType="variant">
      <vt:variant>
        <vt:lpstr>Fonts Used</vt:lpstr>
      </vt:variant>
      <vt:variant>
        <vt:i4>4</vt:i4>
      </vt:variant>
      <vt:variant>
        <vt:lpstr>Theme</vt:lpstr>
      </vt:variant>
      <vt:variant>
        <vt:i4>7</vt:i4>
      </vt:variant>
      <vt:variant>
        <vt:lpstr>Slide Titles</vt:lpstr>
      </vt:variant>
      <vt:variant>
        <vt:i4>9</vt:i4>
      </vt:variant>
    </vt:vector>
  </HeadingPairs>
  <TitlesOfParts>
    <vt:vector size="20" baseType="lpstr">
      <vt:lpstr>Arial</vt:lpstr>
      <vt:lpstr>Bodoni MT</vt:lpstr>
      <vt:lpstr>Calibri</vt:lpstr>
      <vt:lpstr>Calibri Light</vt:lpstr>
      <vt:lpstr>1_Custom Design</vt:lpstr>
      <vt:lpstr>5_Custom Design</vt:lpstr>
      <vt:lpstr>6_Custom Design</vt:lpstr>
      <vt:lpstr>3_Custom Design</vt:lpstr>
      <vt:lpstr>Custom Design</vt:lpstr>
      <vt:lpstr>4_Custom Design</vt:lpstr>
      <vt:lpstr>2_Custom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Heavenly Father, just like Jesus in the wilderness, help me to know you are there for me, listening to my prayers and helping me to prepare for all of the things I have to do. Amen</vt:lpstr>
      <vt:lpstr>PowerPoint Presentation</vt:lpstr>
    </vt:vector>
  </TitlesOfParts>
  <Company>Diocese of Leeds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Rupert Madeley</dc:creator>
  <cp:lastModifiedBy>Rupert Madeley</cp:lastModifiedBy>
  <cp:revision>40</cp:revision>
  <dcterms:created xsi:type="dcterms:W3CDTF">2021-01-07T12:37:56Z</dcterms:created>
  <dcterms:modified xsi:type="dcterms:W3CDTF">2021-02-08T14:04:42Z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0x01010027BDE6C7D0443640AEF0A0B4902CFC2F</vt:lpwstr>
  </property>
</Properties>
</file>