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14"/>
  </p:notesMasterIdLst>
  <p:sldIdLst>
    <p:sldId id="257" r:id="rId6"/>
    <p:sldId id="269" r:id="rId7"/>
    <p:sldId id="270" r:id="rId8"/>
    <p:sldId id="271" r:id="rId9"/>
    <p:sldId id="272" r:id="rId10"/>
    <p:sldId id="273" r:id="rId11"/>
    <p:sldId id="275" r:id="rId12"/>
    <p:sldId id="25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C2832"/>
    <a:srgbClr val="DA56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529" autoAdjust="0"/>
    <p:restoredTop sz="94660"/>
  </p:normalViewPr>
  <p:slideViewPr>
    <p:cSldViewPr snapToGrid="0">
      <p:cViewPr varScale="1">
        <p:scale>
          <a:sx n="97" d="100"/>
          <a:sy n="97" d="100"/>
        </p:scale>
        <p:origin x="32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1E582F-6C2C-4CF6-9214-119AC0DE7C8C}" type="datetimeFigureOut">
              <a:rPr lang="en-GB" smtClean="0"/>
              <a:t>02/12/2020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91B11E-995B-4BC7-832D-74547CA90B60}" type="slidenum">
              <a:rPr lang="en-GB" smtClean="0"/>
              <a:t>‹#›</a:t>
            </a:fld>
            <a:endParaRPr lang="en-GB"/>
          </a:p>
        </p:txBody>
      </p:sp>
    </p:spTree>
    <p:extLst>
      <p:ext uri="{BB962C8B-B14F-4D97-AF65-F5344CB8AC3E}">
        <p14:creationId xmlns:p14="http://schemas.microsoft.com/office/powerpoint/2010/main" val="2286062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3572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800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8379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8520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8823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89F1EC6-592A-4DB2-B7EF-3037C4926342}" type="datetimeFigureOut">
              <a:rPr lang="en-GB" smtClean="0"/>
              <a:t>02/12/2020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85A93B-5AE0-43FB-839E-3F3CDB50A477}" type="slidenum">
              <a:rPr lang="en-GB" smtClean="0"/>
              <a:t>‹#›</a:t>
            </a:fld>
            <a:endParaRPr lang="en-GB"/>
          </a:p>
        </p:txBody>
      </p:sp>
    </p:spTree>
    <p:extLst>
      <p:ext uri="{BB962C8B-B14F-4D97-AF65-F5344CB8AC3E}">
        <p14:creationId xmlns:p14="http://schemas.microsoft.com/office/powerpoint/2010/main" val="34194172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9F1EC6-592A-4DB2-B7EF-3037C4926342}" type="datetimeFigureOut">
              <a:rPr lang="en-GB" smtClean="0"/>
              <a:t>02/12/2020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85A93B-5AE0-43FB-839E-3F3CDB50A477}" type="slidenum">
              <a:rPr lang="en-GB" smtClean="0"/>
              <a:t>‹#›</a:t>
            </a:fld>
            <a:endParaRPr lang="en-GB"/>
          </a:p>
        </p:txBody>
      </p:sp>
    </p:spTree>
    <p:extLst>
      <p:ext uri="{BB962C8B-B14F-4D97-AF65-F5344CB8AC3E}">
        <p14:creationId xmlns:p14="http://schemas.microsoft.com/office/powerpoint/2010/main" val="14403620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9F1EC6-592A-4DB2-B7EF-3037C4926342}" type="datetimeFigureOut">
              <a:rPr lang="en-GB" smtClean="0"/>
              <a:t>02/12/2020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85A93B-5AE0-43FB-839E-3F3CDB50A477}" type="slidenum">
              <a:rPr lang="en-GB" smtClean="0"/>
              <a:t>‹#›</a:t>
            </a:fld>
            <a:endParaRPr lang="en-GB"/>
          </a:p>
        </p:txBody>
      </p:sp>
    </p:spTree>
    <p:extLst>
      <p:ext uri="{BB962C8B-B14F-4D97-AF65-F5344CB8AC3E}">
        <p14:creationId xmlns:p14="http://schemas.microsoft.com/office/powerpoint/2010/main" val="26835596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97"/>
        <p:cNvGrpSpPr/>
        <p:nvPr/>
      </p:nvGrpSpPr>
      <p:grpSpPr>
        <a:xfrm>
          <a:off x="0" y="0"/>
          <a:ext cx="0" cy="0"/>
          <a:chOff x="0" y="0"/>
          <a:chExt cx="0" cy="0"/>
        </a:xfrm>
      </p:grpSpPr>
      <p:sp>
        <p:nvSpPr>
          <p:cNvPr id="98" name="Google Shape;98;p4"/>
          <p:cNvSpPr txBox="1">
            <a:spLocks noGrp="1"/>
          </p:cNvSpPr>
          <p:nvPr>
            <p:ph type="body" idx="1"/>
          </p:nvPr>
        </p:nvSpPr>
        <p:spPr>
          <a:xfrm>
            <a:off x="3042500" y="2882400"/>
            <a:ext cx="6106800" cy="1093200"/>
          </a:xfrm>
          <a:prstGeom prst="rect">
            <a:avLst/>
          </a:prstGeom>
        </p:spPr>
        <p:txBody>
          <a:bodyPr spcFirstLastPara="1" wrap="square" lIns="91425" tIns="91425" rIns="91425" bIns="91425" anchor="ctr" anchorCtr="0">
            <a:noAutofit/>
          </a:bodyPr>
          <a:lstStyle>
            <a:lvl1pPr marL="609585" lvl="0" indent="-507987" algn="ctr" rtl="0">
              <a:spcBef>
                <a:spcPts val="800"/>
              </a:spcBef>
              <a:spcAft>
                <a:spcPts val="0"/>
              </a:spcAft>
              <a:buClr>
                <a:srgbClr val="DCB9E3"/>
              </a:buClr>
              <a:buSzPts val="2400"/>
              <a:buChar char="❄"/>
              <a:defRPr sz="3200" i="1">
                <a:solidFill>
                  <a:srgbClr val="DCB9E3"/>
                </a:solidFill>
              </a:defRPr>
            </a:lvl1pPr>
            <a:lvl2pPr marL="1219170" lvl="1" indent="-507987" algn="ctr" rtl="0">
              <a:spcBef>
                <a:spcPts val="0"/>
              </a:spcBef>
              <a:spcAft>
                <a:spcPts val="0"/>
              </a:spcAft>
              <a:buClr>
                <a:srgbClr val="DCB9E3"/>
              </a:buClr>
              <a:buSzPts val="2400"/>
              <a:buChar char="★"/>
              <a:defRPr sz="3200" i="1">
                <a:solidFill>
                  <a:srgbClr val="DCB9E3"/>
                </a:solidFill>
              </a:defRPr>
            </a:lvl2pPr>
            <a:lvl3pPr marL="1828754" lvl="2" indent="-507987" algn="ctr" rtl="0">
              <a:spcBef>
                <a:spcPts val="0"/>
              </a:spcBef>
              <a:spcAft>
                <a:spcPts val="0"/>
              </a:spcAft>
              <a:buClr>
                <a:srgbClr val="DCB9E3"/>
              </a:buClr>
              <a:buSzPts val="2400"/>
              <a:buChar char="■"/>
              <a:defRPr sz="3200" i="1">
                <a:solidFill>
                  <a:srgbClr val="DCB9E3"/>
                </a:solidFill>
              </a:defRPr>
            </a:lvl3pPr>
            <a:lvl4pPr marL="2438339" lvl="3" indent="-507987" algn="ctr" rtl="0">
              <a:spcBef>
                <a:spcPts val="0"/>
              </a:spcBef>
              <a:spcAft>
                <a:spcPts val="0"/>
              </a:spcAft>
              <a:buClr>
                <a:srgbClr val="DCB9E3"/>
              </a:buClr>
              <a:buSzPts val="2400"/>
              <a:buChar char="●"/>
              <a:defRPr sz="3200" i="1">
                <a:solidFill>
                  <a:srgbClr val="DCB9E3"/>
                </a:solidFill>
              </a:defRPr>
            </a:lvl4pPr>
            <a:lvl5pPr marL="3047924" lvl="4" indent="-507987" algn="ctr" rtl="0">
              <a:spcBef>
                <a:spcPts val="0"/>
              </a:spcBef>
              <a:spcAft>
                <a:spcPts val="0"/>
              </a:spcAft>
              <a:buClr>
                <a:srgbClr val="DCB9E3"/>
              </a:buClr>
              <a:buSzPts val="2400"/>
              <a:buChar char="○"/>
              <a:defRPr sz="3200" i="1">
                <a:solidFill>
                  <a:srgbClr val="DCB9E3"/>
                </a:solidFill>
              </a:defRPr>
            </a:lvl5pPr>
            <a:lvl6pPr marL="3657509" lvl="5" indent="-507987" algn="ctr" rtl="0">
              <a:spcBef>
                <a:spcPts val="0"/>
              </a:spcBef>
              <a:spcAft>
                <a:spcPts val="0"/>
              </a:spcAft>
              <a:buClr>
                <a:srgbClr val="DCB9E3"/>
              </a:buClr>
              <a:buSzPts val="2400"/>
              <a:buChar char="■"/>
              <a:defRPr sz="3200" i="1">
                <a:solidFill>
                  <a:srgbClr val="DCB9E3"/>
                </a:solidFill>
              </a:defRPr>
            </a:lvl6pPr>
            <a:lvl7pPr marL="4267093" lvl="6" indent="-507987" algn="ctr" rtl="0">
              <a:spcBef>
                <a:spcPts val="0"/>
              </a:spcBef>
              <a:spcAft>
                <a:spcPts val="0"/>
              </a:spcAft>
              <a:buClr>
                <a:srgbClr val="DCB9E3"/>
              </a:buClr>
              <a:buSzPts val="2400"/>
              <a:buChar char="●"/>
              <a:defRPr sz="3200" i="1">
                <a:solidFill>
                  <a:srgbClr val="DCB9E3"/>
                </a:solidFill>
              </a:defRPr>
            </a:lvl7pPr>
            <a:lvl8pPr marL="4876678" lvl="7" indent="-507987" algn="ctr" rtl="0">
              <a:spcBef>
                <a:spcPts val="0"/>
              </a:spcBef>
              <a:spcAft>
                <a:spcPts val="0"/>
              </a:spcAft>
              <a:buClr>
                <a:srgbClr val="DCB9E3"/>
              </a:buClr>
              <a:buSzPts val="2400"/>
              <a:buChar char="○"/>
              <a:defRPr sz="3200" i="1">
                <a:solidFill>
                  <a:srgbClr val="DCB9E3"/>
                </a:solidFill>
              </a:defRPr>
            </a:lvl8pPr>
            <a:lvl9pPr marL="5486263" lvl="8" indent="-507987" algn="ctr">
              <a:spcBef>
                <a:spcPts val="0"/>
              </a:spcBef>
              <a:spcAft>
                <a:spcPts val="0"/>
              </a:spcAft>
              <a:buClr>
                <a:srgbClr val="DCB9E3"/>
              </a:buClr>
              <a:buSzPts val="2400"/>
              <a:buChar char="■"/>
              <a:defRPr sz="3200" i="1">
                <a:solidFill>
                  <a:srgbClr val="DCB9E3"/>
                </a:solidFill>
              </a:defRPr>
            </a:lvl9pPr>
          </a:lstStyle>
          <a:p>
            <a:endParaRPr/>
          </a:p>
        </p:txBody>
      </p:sp>
      <p:sp>
        <p:nvSpPr>
          <p:cNvPr id="99" name="Google Shape;99;p4"/>
          <p:cNvSpPr txBox="1">
            <a:spLocks noGrp="1"/>
          </p:cNvSpPr>
          <p:nvPr>
            <p:ph type="sldNum" idx="12"/>
          </p:nvPr>
        </p:nvSpPr>
        <p:spPr>
          <a:xfrm>
            <a:off x="5730200" y="6333135"/>
            <a:ext cx="731600" cy="524800"/>
          </a:xfrm>
          <a:prstGeom prst="rect">
            <a:avLst/>
          </a:prstGeom>
        </p:spPr>
        <p:txBody>
          <a:bodyPr spcFirstLastPara="1" wrap="square" lIns="91425" tIns="91425" rIns="91425" bIns="91425" anchor="t" anchorCtr="0">
            <a:noAutofit/>
          </a:bodyPr>
          <a:lstStyle>
            <a:lvl1pPr lvl="0">
              <a:buNone/>
              <a:defRPr>
                <a:solidFill>
                  <a:srgbClr val="DCB9E3"/>
                </a:solidFill>
              </a:defRPr>
            </a:lvl1pPr>
            <a:lvl2pPr lvl="1">
              <a:buNone/>
              <a:defRPr>
                <a:solidFill>
                  <a:srgbClr val="DCB9E3"/>
                </a:solidFill>
              </a:defRPr>
            </a:lvl2pPr>
            <a:lvl3pPr lvl="2">
              <a:buNone/>
              <a:defRPr>
                <a:solidFill>
                  <a:srgbClr val="DCB9E3"/>
                </a:solidFill>
              </a:defRPr>
            </a:lvl3pPr>
            <a:lvl4pPr lvl="3">
              <a:buNone/>
              <a:defRPr>
                <a:solidFill>
                  <a:srgbClr val="DCB9E3"/>
                </a:solidFill>
              </a:defRPr>
            </a:lvl4pPr>
            <a:lvl5pPr lvl="4">
              <a:buNone/>
              <a:defRPr>
                <a:solidFill>
                  <a:srgbClr val="DCB9E3"/>
                </a:solidFill>
              </a:defRPr>
            </a:lvl5pPr>
            <a:lvl6pPr lvl="5">
              <a:buNone/>
              <a:defRPr>
                <a:solidFill>
                  <a:srgbClr val="DCB9E3"/>
                </a:solidFill>
              </a:defRPr>
            </a:lvl6pPr>
            <a:lvl7pPr lvl="6">
              <a:buNone/>
              <a:defRPr>
                <a:solidFill>
                  <a:srgbClr val="DCB9E3"/>
                </a:solidFill>
              </a:defRPr>
            </a:lvl7pPr>
            <a:lvl8pPr lvl="7">
              <a:buNone/>
              <a:defRPr>
                <a:solidFill>
                  <a:srgbClr val="DCB9E3"/>
                </a:solidFill>
              </a:defRPr>
            </a:lvl8pPr>
            <a:lvl9pPr lvl="8">
              <a:buNone/>
              <a:defRPr>
                <a:solidFill>
                  <a:srgbClr val="DCB9E3"/>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787434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6"/>
        <p:cNvGrpSpPr/>
        <p:nvPr/>
      </p:nvGrpSpPr>
      <p:grpSpPr>
        <a:xfrm>
          <a:off x="0" y="0"/>
          <a:ext cx="0" cy="0"/>
          <a:chOff x="0" y="0"/>
          <a:chExt cx="0" cy="0"/>
        </a:xfrm>
      </p:grpSpPr>
      <p:sp>
        <p:nvSpPr>
          <p:cNvPr id="147" name="Google Shape;147;p10"/>
          <p:cNvSpPr txBox="1">
            <a:spLocks noGrp="1"/>
          </p:cNvSpPr>
          <p:nvPr>
            <p:ph type="sldNum" idx="12"/>
          </p:nvPr>
        </p:nvSpPr>
        <p:spPr>
          <a:xfrm>
            <a:off x="5730200"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56762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9F1EC6-592A-4DB2-B7EF-3037C4926342}" type="datetimeFigureOut">
              <a:rPr lang="en-GB" smtClean="0"/>
              <a:t>02/12/2020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85A93B-5AE0-43FB-839E-3F3CDB50A477}" type="slidenum">
              <a:rPr lang="en-GB" smtClean="0"/>
              <a:t>‹#›</a:t>
            </a:fld>
            <a:endParaRPr lang="en-GB"/>
          </a:p>
        </p:txBody>
      </p:sp>
    </p:spTree>
    <p:extLst>
      <p:ext uri="{BB962C8B-B14F-4D97-AF65-F5344CB8AC3E}">
        <p14:creationId xmlns:p14="http://schemas.microsoft.com/office/powerpoint/2010/main" val="3329055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9F1EC6-592A-4DB2-B7EF-3037C4926342}" type="datetimeFigureOut">
              <a:rPr lang="en-GB" smtClean="0"/>
              <a:t>02/12/2020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85A93B-5AE0-43FB-839E-3F3CDB50A477}" type="slidenum">
              <a:rPr lang="en-GB" smtClean="0"/>
              <a:t>‹#›</a:t>
            </a:fld>
            <a:endParaRPr lang="en-GB"/>
          </a:p>
        </p:txBody>
      </p:sp>
    </p:spTree>
    <p:extLst>
      <p:ext uri="{BB962C8B-B14F-4D97-AF65-F5344CB8AC3E}">
        <p14:creationId xmlns:p14="http://schemas.microsoft.com/office/powerpoint/2010/main" val="15241036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89F1EC6-592A-4DB2-B7EF-3037C4926342}" type="datetimeFigureOut">
              <a:rPr lang="en-GB" smtClean="0"/>
              <a:t>02/12/2020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85A93B-5AE0-43FB-839E-3F3CDB50A477}" type="slidenum">
              <a:rPr lang="en-GB" smtClean="0"/>
              <a:t>‹#›</a:t>
            </a:fld>
            <a:endParaRPr lang="en-GB"/>
          </a:p>
        </p:txBody>
      </p:sp>
    </p:spTree>
    <p:extLst>
      <p:ext uri="{BB962C8B-B14F-4D97-AF65-F5344CB8AC3E}">
        <p14:creationId xmlns:p14="http://schemas.microsoft.com/office/powerpoint/2010/main" val="13181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89F1EC6-592A-4DB2-B7EF-3037C4926342}" type="datetimeFigureOut">
              <a:rPr lang="en-GB" smtClean="0"/>
              <a:t>02/12/2020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985A93B-5AE0-43FB-839E-3F3CDB50A477}" type="slidenum">
              <a:rPr lang="en-GB" smtClean="0"/>
              <a:t>‹#›</a:t>
            </a:fld>
            <a:endParaRPr lang="en-GB"/>
          </a:p>
        </p:txBody>
      </p:sp>
    </p:spTree>
    <p:extLst>
      <p:ext uri="{BB962C8B-B14F-4D97-AF65-F5344CB8AC3E}">
        <p14:creationId xmlns:p14="http://schemas.microsoft.com/office/powerpoint/2010/main" val="15484985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89F1EC6-592A-4DB2-B7EF-3037C4926342}" type="datetimeFigureOut">
              <a:rPr lang="en-GB" smtClean="0"/>
              <a:t>02/12/2020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985A93B-5AE0-43FB-839E-3F3CDB50A477}" type="slidenum">
              <a:rPr lang="en-GB" smtClean="0"/>
              <a:t>‹#›</a:t>
            </a:fld>
            <a:endParaRPr lang="en-GB"/>
          </a:p>
        </p:txBody>
      </p:sp>
    </p:spTree>
    <p:extLst>
      <p:ext uri="{BB962C8B-B14F-4D97-AF65-F5344CB8AC3E}">
        <p14:creationId xmlns:p14="http://schemas.microsoft.com/office/powerpoint/2010/main" val="13676708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9F1EC6-592A-4DB2-B7EF-3037C4926342}" type="datetimeFigureOut">
              <a:rPr lang="en-GB" smtClean="0"/>
              <a:t>02/12/2020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985A93B-5AE0-43FB-839E-3F3CDB50A477}" type="slidenum">
              <a:rPr lang="en-GB" smtClean="0"/>
              <a:t>‹#›</a:t>
            </a:fld>
            <a:endParaRPr lang="en-GB"/>
          </a:p>
        </p:txBody>
      </p:sp>
    </p:spTree>
    <p:extLst>
      <p:ext uri="{BB962C8B-B14F-4D97-AF65-F5344CB8AC3E}">
        <p14:creationId xmlns:p14="http://schemas.microsoft.com/office/powerpoint/2010/main" val="18164180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9F1EC6-592A-4DB2-B7EF-3037C4926342}" type="datetimeFigureOut">
              <a:rPr lang="en-GB" smtClean="0"/>
              <a:t>02/12/2020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85A93B-5AE0-43FB-839E-3F3CDB50A477}" type="slidenum">
              <a:rPr lang="en-GB" smtClean="0"/>
              <a:t>‹#›</a:t>
            </a:fld>
            <a:endParaRPr lang="en-GB"/>
          </a:p>
        </p:txBody>
      </p:sp>
    </p:spTree>
    <p:extLst>
      <p:ext uri="{BB962C8B-B14F-4D97-AF65-F5344CB8AC3E}">
        <p14:creationId xmlns:p14="http://schemas.microsoft.com/office/powerpoint/2010/main" val="5660038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9F1EC6-592A-4DB2-B7EF-3037C4926342}" type="datetimeFigureOut">
              <a:rPr lang="en-GB" smtClean="0"/>
              <a:t>02/12/2020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85A93B-5AE0-43FB-839E-3F3CDB50A477}" type="slidenum">
              <a:rPr lang="en-GB" smtClean="0"/>
              <a:t>‹#›</a:t>
            </a:fld>
            <a:endParaRPr lang="en-GB"/>
          </a:p>
        </p:txBody>
      </p:sp>
    </p:spTree>
    <p:extLst>
      <p:ext uri="{BB962C8B-B14F-4D97-AF65-F5344CB8AC3E}">
        <p14:creationId xmlns:p14="http://schemas.microsoft.com/office/powerpoint/2010/main" val="24513067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6000">
              <a:srgbClr val="00B0F0"/>
            </a:gs>
            <a:gs pos="89000">
              <a:srgbClr val="002060"/>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9F1EC6-592A-4DB2-B7EF-3037C4926342}" type="datetimeFigureOut">
              <a:rPr lang="en-GB" smtClean="0"/>
              <a:t>02/12/2020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85A93B-5AE0-43FB-839E-3F3CDB50A477}" type="slidenum">
              <a:rPr lang="en-GB" smtClean="0"/>
              <a:t>‹#›</a:t>
            </a:fld>
            <a:endParaRPr lang="en-GB"/>
          </a:p>
        </p:txBody>
      </p:sp>
    </p:spTree>
    <p:extLst>
      <p:ext uri="{BB962C8B-B14F-4D97-AF65-F5344CB8AC3E}">
        <p14:creationId xmlns:p14="http://schemas.microsoft.com/office/powerpoint/2010/main" val="742618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6000">
              <a:srgbClr val="00B0F0"/>
            </a:gs>
            <a:gs pos="89000">
              <a:srgbClr val="002060"/>
            </a:gs>
          </a:gsLst>
          <a:lin ang="5400000" scaled="0"/>
          <a:tileRect/>
        </a:gradFill>
        <a:effectLst/>
      </p:bgPr>
    </p:bg>
    <p:spTree>
      <p:nvGrpSpPr>
        <p:cNvPr id="1" name="Shape 5"/>
        <p:cNvGrpSpPr/>
        <p:nvPr/>
      </p:nvGrpSpPr>
      <p:grpSpPr>
        <a:xfrm>
          <a:off x="0" y="0"/>
          <a:ext cx="0" cy="0"/>
          <a:chOff x="0" y="0"/>
          <a:chExt cx="0" cy="0"/>
        </a:xfrm>
      </p:grpSpPr>
      <p:sp>
        <p:nvSpPr>
          <p:cNvPr id="6" name="Google Shape;6;p1"/>
          <p:cNvSpPr/>
          <p:nvPr/>
        </p:nvSpPr>
        <p:spPr>
          <a:xfrm>
            <a:off x="-236839" y="3691269"/>
            <a:ext cx="747200" cy="747200"/>
          </a:xfrm>
          <a:prstGeom prst="ellipse">
            <a:avLst/>
          </a:prstGeom>
          <a:gradFill>
            <a:gsLst>
              <a:gs pos="0">
                <a:srgbClr val="FFCC3E">
                  <a:alpha val="10196"/>
                </a:srgbClr>
              </a:gs>
              <a:gs pos="50000">
                <a:srgbClr val="FFCC3E">
                  <a:alpha val="10196"/>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 name="Google Shape;7;p1"/>
          <p:cNvSpPr/>
          <p:nvPr/>
        </p:nvSpPr>
        <p:spPr>
          <a:xfrm>
            <a:off x="516333" y="2634500"/>
            <a:ext cx="894000" cy="894000"/>
          </a:xfrm>
          <a:prstGeom prst="ellipse">
            <a:avLst/>
          </a:prstGeom>
          <a:gradFill>
            <a:gsLst>
              <a:gs pos="0">
                <a:srgbClr val="FFCC3E">
                  <a:alpha val="10196"/>
                </a:srgbClr>
              </a:gs>
              <a:gs pos="50000">
                <a:srgbClr val="FFCC3E">
                  <a:alpha val="10196"/>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 name="Google Shape;8;p1"/>
          <p:cNvSpPr/>
          <p:nvPr/>
        </p:nvSpPr>
        <p:spPr>
          <a:xfrm>
            <a:off x="1308267" y="-454333"/>
            <a:ext cx="2757600" cy="2757600"/>
          </a:xfrm>
          <a:prstGeom prst="ellipse">
            <a:avLst/>
          </a:prstGeom>
          <a:gradFill>
            <a:gsLst>
              <a:gs pos="0">
                <a:srgbClr val="FFCC3E">
                  <a:alpha val="10196"/>
                </a:srgbClr>
              </a:gs>
              <a:gs pos="50000">
                <a:srgbClr val="FFCC3E">
                  <a:alpha val="10196"/>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 name="Google Shape;9;p1"/>
          <p:cNvSpPr/>
          <p:nvPr/>
        </p:nvSpPr>
        <p:spPr>
          <a:xfrm>
            <a:off x="-69733" y="4418467"/>
            <a:ext cx="2546800" cy="2546800"/>
          </a:xfrm>
          <a:prstGeom prst="ellipse">
            <a:avLst/>
          </a:prstGeom>
          <a:gradFill>
            <a:gsLst>
              <a:gs pos="0">
                <a:srgbClr val="FFCC3E">
                  <a:alpha val="10196"/>
                </a:srgbClr>
              </a:gs>
              <a:gs pos="50000">
                <a:srgbClr val="FFCC3E">
                  <a:alpha val="10196"/>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1"/>
          <p:cNvSpPr/>
          <p:nvPr/>
        </p:nvSpPr>
        <p:spPr>
          <a:xfrm>
            <a:off x="3822533" y="5746817"/>
            <a:ext cx="894000" cy="894000"/>
          </a:xfrm>
          <a:prstGeom prst="ellipse">
            <a:avLst/>
          </a:prstGeom>
          <a:gradFill>
            <a:gsLst>
              <a:gs pos="0">
                <a:srgbClr val="FFCC3E">
                  <a:alpha val="10196"/>
                </a:srgbClr>
              </a:gs>
              <a:gs pos="50000">
                <a:srgbClr val="FFCC3E">
                  <a:alpha val="10196"/>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1"/>
          <p:cNvSpPr/>
          <p:nvPr/>
        </p:nvSpPr>
        <p:spPr>
          <a:xfrm>
            <a:off x="8024300" y="5506367"/>
            <a:ext cx="2757600" cy="2757600"/>
          </a:xfrm>
          <a:prstGeom prst="ellipse">
            <a:avLst/>
          </a:prstGeom>
          <a:gradFill>
            <a:gsLst>
              <a:gs pos="0">
                <a:srgbClr val="FFCC3E">
                  <a:alpha val="10196"/>
                </a:srgbClr>
              </a:gs>
              <a:gs pos="50000">
                <a:srgbClr val="FFCC3E">
                  <a:alpha val="10196"/>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1"/>
          <p:cNvSpPr/>
          <p:nvPr/>
        </p:nvSpPr>
        <p:spPr>
          <a:xfrm>
            <a:off x="11093533" y="3240533"/>
            <a:ext cx="2680400" cy="2680400"/>
          </a:xfrm>
          <a:prstGeom prst="ellipse">
            <a:avLst/>
          </a:prstGeom>
          <a:gradFill>
            <a:gsLst>
              <a:gs pos="0">
                <a:srgbClr val="FFCC3E">
                  <a:alpha val="10196"/>
                </a:srgbClr>
              </a:gs>
              <a:gs pos="50000">
                <a:srgbClr val="FFCC3E">
                  <a:alpha val="10196"/>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1"/>
          <p:cNvSpPr/>
          <p:nvPr/>
        </p:nvSpPr>
        <p:spPr>
          <a:xfrm>
            <a:off x="9964400" y="4581333"/>
            <a:ext cx="894000" cy="894000"/>
          </a:xfrm>
          <a:prstGeom prst="ellipse">
            <a:avLst/>
          </a:prstGeom>
          <a:gradFill>
            <a:gsLst>
              <a:gs pos="0">
                <a:srgbClr val="FFCC3E">
                  <a:alpha val="10196"/>
                </a:srgbClr>
              </a:gs>
              <a:gs pos="50000">
                <a:srgbClr val="FFCC3E">
                  <a:alpha val="10196"/>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1"/>
          <p:cNvSpPr/>
          <p:nvPr/>
        </p:nvSpPr>
        <p:spPr>
          <a:xfrm>
            <a:off x="9853800" y="-94667"/>
            <a:ext cx="2546800" cy="2546800"/>
          </a:xfrm>
          <a:prstGeom prst="ellipse">
            <a:avLst/>
          </a:prstGeom>
          <a:gradFill>
            <a:gsLst>
              <a:gs pos="0">
                <a:srgbClr val="FFCC3E">
                  <a:alpha val="10196"/>
                </a:srgbClr>
              </a:gs>
              <a:gs pos="50000">
                <a:srgbClr val="FFCC3E">
                  <a:alpha val="10196"/>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1"/>
          <p:cNvSpPr/>
          <p:nvPr/>
        </p:nvSpPr>
        <p:spPr>
          <a:xfrm>
            <a:off x="713033" y="-435027"/>
            <a:ext cx="747200" cy="747200"/>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 sz="2400"/>
              <a:t> </a:t>
            </a:r>
            <a:endParaRPr sz="2400"/>
          </a:p>
        </p:txBody>
      </p:sp>
      <p:sp>
        <p:nvSpPr>
          <p:cNvPr id="16" name="Google Shape;16;p1"/>
          <p:cNvSpPr/>
          <p:nvPr/>
        </p:nvSpPr>
        <p:spPr>
          <a:xfrm>
            <a:off x="6691100" y="-1235200"/>
            <a:ext cx="1898400" cy="1898400"/>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1"/>
          <p:cNvSpPr/>
          <p:nvPr/>
        </p:nvSpPr>
        <p:spPr>
          <a:xfrm>
            <a:off x="6544500" y="195500"/>
            <a:ext cx="894000" cy="894000"/>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1"/>
          <p:cNvSpPr/>
          <p:nvPr/>
        </p:nvSpPr>
        <p:spPr>
          <a:xfrm>
            <a:off x="540368" y="870764"/>
            <a:ext cx="1498800" cy="1498800"/>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1"/>
          <p:cNvSpPr/>
          <p:nvPr/>
        </p:nvSpPr>
        <p:spPr>
          <a:xfrm>
            <a:off x="973769" y="3583872"/>
            <a:ext cx="1714000" cy="1714000"/>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1"/>
          <p:cNvSpPr/>
          <p:nvPr/>
        </p:nvSpPr>
        <p:spPr>
          <a:xfrm>
            <a:off x="3139600" y="6130133"/>
            <a:ext cx="1228400" cy="1228400"/>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1"/>
          <p:cNvSpPr/>
          <p:nvPr/>
        </p:nvSpPr>
        <p:spPr>
          <a:xfrm>
            <a:off x="7241267" y="5854133"/>
            <a:ext cx="1780000" cy="1780400"/>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1"/>
          <p:cNvSpPr/>
          <p:nvPr/>
        </p:nvSpPr>
        <p:spPr>
          <a:xfrm>
            <a:off x="10781767" y="2874233"/>
            <a:ext cx="1714000" cy="1714000"/>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1"/>
          <p:cNvSpPr/>
          <p:nvPr/>
        </p:nvSpPr>
        <p:spPr>
          <a:xfrm>
            <a:off x="11616167" y="1488433"/>
            <a:ext cx="828800" cy="828800"/>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1"/>
          <p:cNvSpPr/>
          <p:nvPr/>
        </p:nvSpPr>
        <p:spPr>
          <a:xfrm>
            <a:off x="8932733" y="175068"/>
            <a:ext cx="1498800" cy="1498800"/>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1"/>
          <p:cNvSpPr/>
          <p:nvPr/>
        </p:nvSpPr>
        <p:spPr>
          <a:xfrm>
            <a:off x="-33" y="0"/>
            <a:ext cx="12192000" cy="6858000"/>
          </a:xfrm>
          <a:prstGeom prst="rect">
            <a:avLst/>
          </a:prstGeom>
          <a:gradFill>
            <a:gsLst>
              <a:gs pos="0">
                <a:srgbClr val="000000">
                  <a:alpha val="0"/>
                </a:srgbClr>
              </a:gs>
              <a:gs pos="100000">
                <a:srgbClr val="000000">
                  <a:alpha val="29803"/>
                </a:srgbClr>
              </a:gs>
            </a:gsLst>
            <a:path path="circle">
              <a:fillToRect l="50000" t="50000" r="50000" b="50000"/>
            </a:path>
            <a:tileRect/>
          </a:gra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b="0" i="0" u="none" strike="noStrike" cap="none">
              <a:solidFill>
                <a:srgbClr val="FFFFFF"/>
              </a:solidFill>
              <a:latin typeface="Calibri"/>
              <a:ea typeface="Calibri"/>
              <a:cs typeface="Calibri"/>
              <a:sym typeface="Calibri"/>
            </a:endParaRPr>
          </a:p>
        </p:txBody>
      </p:sp>
      <p:grpSp>
        <p:nvGrpSpPr>
          <p:cNvPr id="26" name="Google Shape;26;p1"/>
          <p:cNvGrpSpPr/>
          <p:nvPr/>
        </p:nvGrpSpPr>
        <p:grpSpPr>
          <a:xfrm>
            <a:off x="345367" y="231400"/>
            <a:ext cx="11571000" cy="6367533"/>
            <a:chOff x="259025" y="173550"/>
            <a:chExt cx="8678250" cy="4775650"/>
          </a:xfrm>
        </p:grpSpPr>
        <p:sp>
          <p:nvSpPr>
            <p:cNvPr id="27" name="Google Shape;27;p1"/>
            <p:cNvSpPr/>
            <p:nvPr/>
          </p:nvSpPr>
          <p:spPr>
            <a:xfrm>
              <a:off x="259025" y="259275"/>
              <a:ext cx="245400" cy="2454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1"/>
            <p:cNvSpPr/>
            <p:nvPr/>
          </p:nvSpPr>
          <p:spPr>
            <a:xfrm>
              <a:off x="948250" y="2072025"/>
              <a:ext cx="245400" cy="2454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1"/>
            <p:cNvSpPr/>
            <p:nvPr/>
          </p:nvSpPr>
          <p:spPr>
            <a:xfrm>
              <a:off x="948250" y="4583625"/>
              <a:ext cx="245400" cy="2454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1"/>
            <p:cNvSpPr/>
            <p:nvPr/>
          </p:nvSpPr>
          <p:spPr>
            <a:xfrm>
              <a:off x="3392750" y="4536000"/>
              <a:ext cx="245400" cy="2454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1"/>
            <p:cNvSpPr/>
            <p:nvPr/>
          </p:nvSpPr>
          <p:spPr>
            <a:xfrm>
              <a:off x="7688525" y="4275525"/>
              <a:ext cx="245400" cy="2454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1"/>
            <p:cNvSpPr/>
            <p:nvPr/>
          </p:nvSpPr>
          <p:spPr>
            <a:xfrm>
              <a:off x="6097850" y="173550"/>
              <a:ext cx="245400" cy="2454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1"/>
            <p:cNvSpPr/>
            <p:nvPr/>
          </p:nvSpPr>
          <p:spPr>
            <a:xfrm>
              <a:off x="8107625" y="1641450"/>
              <a:ext cx="245400" cy="2454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1"/>
            <p:cNvSpPr/>
            <p:nvPr/>
          </p:nvSpPr>
          <p:spPr>
            <a:xfrm>
              <a:off x="8402900" y="4140563"/>
              <a:ext cx="245400" cy="2454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1"/>
            <p:cNvSpPr/>
            <p:nvPr/>
          </p:nvSpPr>
          <p:spPr>
            <a:xfrm>
              <a:off x="773375" y="19525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1"/>
            <p:cNvSpPr/>
            <p:nvPr/>
          </p:nvSpPr>
          <p:spPr>
            <a:xfrm>
              <a:off x="338375" y="252840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1"/>
            <p:cNvSpPr/>
            <p:nvPr/>
          </p:nvSpPr>
          <p:spPr>
            <a:xfrm>
              <a:off x="686675" y="338625"/>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1"/>
            <p:cNvSpPr/>
            <p:nvPr/>
          </p:nvSpPr>
          <p:spPr>
            <a:xfrm>
              <a:off x="1478125" y="4662975"/>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1"/>
            <p:cNvSpPr/>
            <p:nvPr/>
          </p:nvSpPr>
          <p:spPr>
            <a:xfrm>
              <a:off x="425075" y="40575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1"/>
            <p:cNvSpPr/>
            <p:nvPr/>
          </p:nvSpPr>
          <p:spPr>
            <a:xfrm>
              <a:off x="2392625" y="453600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1"/>
            <p:cNvSpPr/>
            <p:nvPr/>
          </p:nvSpPr>
          <p:spPr>
            <a:xfrm>
              <a:off x="3754700" y="478140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1"/>
            <p:cNvSpPr/>
            <p:nvPr/>
          </p:nvSpPr>
          <p:spPr>
            <a:xfrm>
              <a:off x="2821250" y="1735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1"/>
            <p:cNvSpPr/>
            <p:nvPr/>
          </p:nvSpPr>
          <p:spPr>
            <a:xfrm>
              <a:off x="2479325" y="338625"/>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1"/>
            <p:cNvSpPr/>
            <p:nvPr/>
          </p:nvSpPr>
          <p:spPr>
            <a:xfrm>
              <a:off x="5154875" y="486250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1"/>
            <p:cNvSpPr/>
            <p:nvPr/>
          </p:nvSpPr>
          <p:spPr>
            <a:xfrm>
              <a:off x="4837375" y="4749675"/>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1"/>
            <p:cNvSpPr/>
            <p:nvPr/>
          </p:nvSpPr>
          <p:spPr>
            <a:xfrm>
              <a:off x="6479925" y="4189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1"/>
            <p:cNvSpPr/>
            <p:nvPr/>
          </p:nvSpPr>
          <p:spPr>
            <a:xfrm>
              <a:off x="4116650" y="1735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1"/>
            <p:cNvSpPr/>
            <p:nvPr/>
          </p:nvSpPr>
          <p:spPr>
            <a:xfrm>
              <a:off x="6917000" y="453600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1"/>
            <p:cNvSpPr/>
            <p:nvPr/>
          </p:nvSpPr>
          <p:spPr>
            <a:xfrm>
              <a:off x="8107625" y="453600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1"/>
            <p:cNvSpPr/>
            <p:nvPr/>
          </p:nvSpPr>
          <p:spPr>
            <a:xfrm>
              <a:off x="8297500" y="4007675"/>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1"/>
            <p:cNvSpPr/>
            <p:nvPr/>
          </p:nvSpPr>
          <p:spPr>
            <a:xfrm>
              <a:off x="7507550" y="1735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1"/>
            <p:cNvSpPr/>
            <p:nvPr/>
          </p:nvSpPr>
          <p:spPr>
            <a:xfrm>
              <a:off x="7420850" y="4189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1"/>
            <p:cNvSpPr/>
            <p:nvPr/>
          </p:nvSpPr>
          <p:spPr>
            <a:xfrm>
              <a:off x="8698863" y="4189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1"/>
            <p:cNvSpPr/>
            <p:nvPr/>
          </p:nvSpPr>
          <p:spPr>
            <a:xfrm>
              <a:off x="8648300" y="107070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1"/>
            <p:cNvSpPr/>
            <p:nvPr/>
          </p:nvSpPr>
          <p:spPr>
            <a:xfrm>
              <a:off x="8297500" y="2282675"/>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1"/>
            <p:cNvSpPr/>
            <p:nvPr/>
          </p:nvSpPr>
          <p:spPr>
            <a:xfrm>
              <a:off x="8850575" y="1886850"/>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1"/>
            <p:cNvSpPr/>
            <p:nvPr/>
          </p:nvSpPr>
          <p:spPr>
            <a:xfrm>
              <a:off x="8482250" y="2369375"/>
              <a:ext cx="86700" cy="86700"/>
            </a:xfrm>
            <a:prstGeom prst="ellipse">
              <a:avLst/>
            </a:prstGeom>
            <a:solidFill>
              <a:srgbClr val="F1AC00">
                <a:alpha val="10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 name="Google Shape;58;p1"/>
          <p:cNvSpPr txBox="1">
            <a:spLocks noGrp="1"/>
          </p:cNvSpPr>
          <p:nvPr>
            <p:ph type="title"/>
          </p:nvPr>
        </p:nvSpPr>
        <p:spPr>
          <a:xfrm>
            <a:off x="2476951" y="716400"/>
            <a:ext cx="7238000" cy="6040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1pPr>
            <a:lvl2pPr lvl="1"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2pPr>
            <a:lvl3pPr lvl="2"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3pPr>
            <a:lvl4pPr lvl="3"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4pPr>
            <a:lvl5pPr lvl="4"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5pPr>
            <a:lvl6pPr lvl="5"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6pPr>
            <a:lvl7pPr lvl="6"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7pPr>
            <a:lvl8pPr lvl="7"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8pPr>
            <a:lvl9pPr lvl="8" algn="ctr">
              <a:spcBef>
                <a:spcPts val="0"/>
              </a:spcBef>
              <a:spcAft>
                <a:spcPts val="0"/>
              </a:spcAft>
              <a:buClr>
                <a:srgbClr val="FFDD92"/>
              </a:buClr>
              <a:buSzPts val="1400"/>
              <a:buFont typeface="Playfair Display SC"/>
              <a:buNone/>
              <a:defRPr>
                <a:solidFill>
                  <a:srgbClr val="FFDD92"/>
                </a:solidFill>
                <a:latin typeface="Playfair Display SC"/>
                <a:ea typeface="Playfair Display SC"/>
                <a:cs typeface="Playfair Display SC"/>
                <a:sym typeface="Playfair Display SC"/>
              </a:defRPr>
            </a:lvl9pPr>
          </a:lstStyle>
          <a:p>
            <a:endParaRPr/>
          </a:p>
        </p:txBody>
      </p:sp>
      <p:sp>
        <p:nvSpPr>
          <p:cNvPr id="59" name="Google Shape;59;p1"/>
          <p:cNvSpPr txBox="1">
            <a:spLocks noGrp="1"/>
          </p:cNvSpPr>
          <p:nvPr>
            <p:ph type="body" idx="1"/>
          </p:nvPr>
        </p:nvSpPr>
        <p:spPr>
          <a:xfrm>
            <a:off x="2477051" y="2013500"/>
            <a:ext cx="7238000" cy="3192800"/>
          </a:xfrm>
          <a:prstGeom prst="rect">
            <a:avLst/>
          </a:prstGeom>
          <a:noFill/>
          <a:ln>
            <a:noFill/>
          </a:ln>
        </p:spPr>
        <p:txBody>
          <a:bodyPr spcFirstLastPara="1" wrap="square" lIns="91425" tIns="91425" rIns="91425" bIns="91425" anchor="t" anchorCtr="0">
            <a:noAutofit/>
          </a:bodyPr>
          <a:lstStyle>
            <a:lvl1pPr marL="457200" lvl="0" indent="-342900">
              <a:spcBef>
                <a:spcPts val="600"/>
              </a:spcBef>
              <a:spcAft>
                <a:spcPts val="0"/>
              </a:spcAft>
              <a:buClr>
                <a:schemeClr val="accent5"/>
              </a:buClr>
              <a:buSzPts val="1800"/>
              <a:buFont typeface="Playfair Display"/>
              <a:buChar char="❄"/>
              <a:defRPr sz="1800">
                <a:solidFill>
                  <a:schemeClr val="lt1"/>
                </a:solidFill>
                <a:latin typeface="Playfair Display"/>
                <a:ea typeface="Playfair Display"/>
                <a:cs typeface="Playfair Display"/>
                <a:sym typeface="Playfair Display"/>
              </a:defRPr>
            </a:lvl1pPr>
            <a:lvl2pPr marL="914400" lvl="1" indent="-292100">
              <a:spcBef>
                <a:spcPts val="0"/>
              </a:spcBef>
              <a:spcAft>
                <a:spcPts val="0"/>
              </a:spcAft>
              <a:buClr>
                <a:schemeClr val="accent5"/>
              </a:buClr>
              <a:buSzPts val="1000"/>
              <a:buFont typeface="Playfair Display"/>
              <a:buChar char="★"/>
              <a:defRPr sz="1800">
                <a:solidFill>
                  <a:schemeClr val="lt1"/>
                </a:solidFill>
                <a:latin typeface="Playfair Display"/>
                <a:ea typeface="Playfair Display"/>
                <a:cs typeface="Playfair Display"/>
                <a:sym typeface="Playfair Display"/>
              </a:defRPr>
            </a:lvl2pPr>
            <a:lvl3pPr marL="1371600" lvl="2" indent="-342900">
              <a:spcBef>
                <a:spcPts val="0"/>
              </a:spcBef>
              <a:spcAft>
                <a:spcPts val="0"/>
              </a:spcAft>
              <a:buClr>
                <a:schemeClr val="accent5"/>
              </a:buClr>
              <a:buSzPts val="1800"/>
              <a:buFont typeface="Playfair Display"/>
              <a:buChar char="■"/>
              <a:defRPr sz="1800">
                <a:solidFill>
                  <a:schemeClr val="lt1"/>
                </a:solidFill>
                <a:latin typeface="Playfair Display"/>
                <a:ea typeface="Playfair Display"/>
                <a:cs typeface="Playfair Display"/>
                <a:sym typeface="Playfair Display"/>
              </a:defRPr>
            </a:lvl3pPr>
            <a:lvl4pPr marL="1828800" lvl="3" indent="-342900">
              <a:spcBef>
                <a:spcPts val="0"/>
              </a:spcBef>
              <a:spcAft>
                <a:spcPts val="0"/>
              </a:spcAft>
              <a:buClr>
                <a:schemeClr val="lt1"/>
              </a:buClr>
              <a:buSzPts val="1800"/>
              <a:buFont typeface="Playfair Display"/>
              <a:buChar char="●"/>
              <a:defRPr sz="1800">
                <a:solidFill>
                  <a:schemeClr val="lt1"/>
                </a:solidFill>
                <a:latin typeface="Playfair Display"/>
                <a:ea typeface="Playfair Display"/>
                <a:cs typeface="Playfair Display"/>
                <a:sym typeface="Playfair Display"/>
              </a:defRPr>
            </a:lvl4pPr>
            <a:lvl5pPr marL="2286000" lvl="4" indent="-342900">
              <a:spcBef>
                <a:spcPts val="0"/>
              </a:spcBef>
              <a:spcAft>
                <a:spcPts val="0"/>
              </a:spcAft>
              <a:buClr>
                <a:schemeClr val="lt1"/>
              </a:buClr>
              <a:buSzPts val="1800"/>
              <a:buFont typeface="Playfair Display"/>
              <a:buChar char="○"/>
              <a:defRPr sz="1800">
                <a:solidFill>
                  <a:schemeClr val="lt1"/>
                </a:solidFill>
                <a:latin typeface="Playfair Display"/>
                <a:ea typeface="Playfair Display"/>
                <a:cs typeface="Playfair Display"/>
                <a:sym typeface="Playfair Display"/>
              </a:defRPr>
            </a:lvl5pPr>
            <a:lvl6pPr marL="2743200" lvl="5" indent="-342900">
              <a:spcBef>
                <a:spcPts val="0"/>
              </a:spcBef>
              <a:spcAft>
                <a:spcPts val="0"/>
              </a:spcAft>
              <a:buClr>
                <a:schemeClr val="lt1"/>
              </a:buClr>
              <a:buSzPts val="1800"/>
              <a:buFont typeface="Playfair Display"/>
              <a:buChar char="■"/>
              <a:defRPr sz="1800">
                <a:solidFill>
                  <a:schemeClr val="lt1"/>
                </a:solidFill>
                <a:latin typeface="Playfair Display"/>
                <a:ea typeface="Playfair Display"/>
                <a:cs typeface="Playfair Display"/>
                <a:sym typeface="Playfair Display"/>
              </a:defRPr>
            </a:lvl6pPr>
            <a:lvl7pPr marL="3200400" lvl="6" indent="-342900">
              <a:spcBef>
                <a:spcPts val="0"/>
              </a:spcBef>
              <a:spcAft>
                <a:spcPts val="0"/>
              </a:spcAft>
              <a:buClr>
                <a:schemeClr val="lt1"/>
              </a:buClr>
              <a:buSzPts val="1800"/>
              <a:buFont typeface="Playfair Display"/>
              <a:buChar char="●"/>
              <a:defRPr sz="1800">
                <a:solidFill>
                  <a:schemeClr val="lt1"/>
                </a:solidFill>
                <a:latin typeface="Playfair Display"/>
                <a:ea typeface="Playfair Display"/>
                <a:cs typeface="Playfair Display"/>
                <a:sym typeface="Playfair Display"/>
              </a:defRPr>
            </a:lvl7pPr>
            <a:lvl8pPr marL="3657600" lvl="7" indent="-342900">
              <a:spcBef>
                <a:spcPts val="0"/>
              </a:spcBef>
              <a:spcAft>
                <a:spcPts val="0"/>
              </a:spcAft>
              <a:buClr>
                <a:schemeClr val="lt1"/>
              </a:buClr>
              <a:buSzPts val="1800"/>
              <a:buFont typeface="Playfair Display"/>
              <a:buChar char="○"/>
              <a:defRPr sz="1800">
                <a:solidFill>
                  <a:schemeClr val="lt1"/>
                </a:solidFill>
                <a:latin typeface="Playfair Display"/>
                <a:ea typeface="Playfair Display"/>
                <a:cs typeface="Playfair Display"/>
                <a:sym typeface="Playfair Display"/>
              </a:defRPr>
            </a:lvl8pPr>
            <a:lvl9pPr marL="4114800" lvl="8" indent="-342900">
              <a:spcBef>
                <a:spcPts val="0"/>
              </a:spcBef>
              <a:spcAft>
                <a:spcPts val="0"/>
              </a:spcAft>
              <a:buClr>
                <a:schemeClr val="lt1"/>
              </a:buClr>
              <a:buSzPts val="1800"/>
              <a:buFont typeface="Playfair Display"/>
              <a:buChar char="■"/>
              <a:defRPr sz="1800">
                <a:solidFill>
                  <a:schemeClr val="lt1"/>
                </a:solidFill>
                <a:latin typeface="Playfair Display"/>
                <a:ea typeface="Playfair Display"/>
                <a:cs typeface="Playfair Display"/>
                <a:sym typeface="Playfair Display"/>
              </a:defRPr>
            </a:lvl9pPr>
          </a:lstStyle>
          <a:p>
            <a:endParaRPr/>
          </a:p>
        </p:txBody>
      </p:sp>
      <p:grpSp>
        <p:nvGrpSpPr>
          <p:cNvPr id="60" name="Google Shape;60;p1"/>
          <p:cNvGrpSpPr/>
          <p:nvPr/>
        </p:nvGrpSpPr>
        <p:grpSpPr>
          <a:xfrm>
            <a:off x="163777" y="756611"/>
            <a:ext cx="11611375" cy="5783404"/>
            <a:chOff x="122832" y="567458"/>
            <a:chExt cx="8708531" cy="4337553"/>
          </a:xfrm>
        </p:grpSpPr>
        <p:sp>
          <p:nvSpPr>
            <p:cNvPr id="61" name="Google Shape;61;p1"/>
            <p:cNvSpPr/>
            <p:nvPr/>
          </p:nvSpPr>
          <p:spPr>
            <a:xfrm>
              <a:off x="1274763" y="3227725"/>
              <a:ext cx="190200" cy="180900"/>
            </a:xfrm>
            <a:prstGeom prst="star5">
              <a:avLst>
                <a:gd name="adj" fmla="val 25854"/>
                <a:gd name="hf" fmla="val 105146"/>
                <a:gd name="vf" fmla="val 110557"/>
              </a:avLst>
            </a:prstGeom>
            <a:solidFill>
              <a:srgbClr val="FFE8CA">
                <a:alpha val="51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1"/>
            <p:cNvSpPr/>
            <p:nvPr/>
          </p:nvSpPr>
          <p:spPr>
            <a:xfrm rot="594570">
              <a:off x="903527" y="1168260"/>
              <a:ext cx="101108" cy="95930"/>
            </a:xfrm>
            <a:prstGeom prst="star5">
              <a:avLst>
                <a:gd name="adj" fmla="val 25854"/>
                <a:gd name="hf" fmla="val 105146"/>
                <a:gd name="vf" fmla="val 110557"/>
              </a:avLst>
            </a:prstGeom>
            <a:solidFill>
              <a:srgbClr val="FFE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1"/>
            <p:cNvSpPr/>
            <p:nvPr/>
          </p:nvSpPr>
          <p:spPr>
            <a:xfrm rot="7455300">
              <a:off x="140299" y="2166506"/>
              <a:ext cx="101265" cy="95857"/>
            </a:xfrm>
            <a:prstGeom prst="star5">
              <a:avLst>
                <a:gd name="adj" fmla="val 25854"/>
                <a:gd name="hf" fmla="val 105146"/>
                <a:gd name="vf" fmla="val 110557"/>
              </a:avLst>
            </a:prstGeom>
            <a:solidFill>
              <a:srgbClr val="FFE8CA">
                <a:alpha val="51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1"/>
            <p:cNvSpPr/>
            <p:nvPr/>
          </p:nvSpPr>
          <p:spPr>
            <a:xfrm rot="7455300">
              <a:off x="8431949" y="4624806"/>
              <a:ext cx="101265" cy="95857"/>
            </a:xfrm>
            <a:prstGeom prst="star5">
              <a:avLst>
                <a:gd name="adj" fmla="val 25854"/>
                <a:gd name="hf" fmla="val 105146"/>
                <a:gd name="vf" fmla="val 110557"/>
              </a:avLst>
            </a:prstGeom>
            <a:solidFill>
              <a:srgbClr val="FFE8CA">
                <a:alpha val="51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1"/>
            <p:cNvSpPr/>
            <p:nvPr/>
          </p:nvSpPr>
          <p:spPr>
            <a:xfrm rot="7455300">
              <a:off x="8295749" y="830456"/>
              <a:ext cx="101265" cy="95857"/>
            </a:xfrm>
            <a:prstGeom prst="star5">
              <a:avLst>
                <a:gd name="adj" fmla="val 25854"/>
                <a:gd name="hf" fmla="val 105146"/>
                <a:gd name="vf" fmla="val 110557"/>
              </a:avLst>
            </a:prstGeom>
            <a:solidFill>
              <a:srgbClr val="FFE8CA">
                <a:alpha val="51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1"/>
            <p:cNvSpPr/>
            <p:nvPr/>
          </p:nvSpPr>
          <p:spPr>
            <a:xfrm rot="594570">
              <a:off x="7771177" y="3734960"/>
              <a:ext cx="101108" cy="95930"/>
            </a:xfrm>
            <a:prstGeom prst="star5">
              <a:avLst>
                <a:gd name="adj" fmla="val 25854"/>
                <a:gd name="hf" fmla="val 105146"/>
                <a:gd name="vf" fmla="val 110557"/>
              </a:avLst>
            </a:prstGeom>
            <a:solidFill>
              <a:srgbClr val="FFE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1"/>
            <p:cNvSpPr/>
            <p:nvPr/>
          </p:nvSpPr>
          <p:spPr>
            <a:xfrm rot="594570">
              <a:off x="7215177" y="612885"/>
              <a:ext cx="101108" cy="95930"/>
            </a:xfrm>
            <a:prstGeom prst="star5">
              <a:avLst>
                <a:gd name="adj" fmla="val 25854"/>
                <a:gd name="hf" fmla="val 105146"/>
                <a:gd name="vf" fmla="val 110557"/>
              </a:avLst>
            </a:prstGeom>
            <a:solidFill>
              <a:srgbClr val="FFE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1"/>
            <p:cNvSpPr/>
            <p:nvPr/>
          </p:nvSpPr>
          <p:spPr>
            <a:xfrm rot="1831782">
              <a:off x="1954895" y="4688486"/>
              <a:ext cx="190163" cy="180748"/>
            </a:xfrm>
            <a:prstGeom prst="star5">
              <a:avLst>
                <a:gd name="adj" fmla="val 25854"/>
                <a:gd name="hf" fmla="val 105146"/>
                <a:gd name="vf" fmla="val 110557"/>
              </a:avLst>
            </a:prstGeom>
            <a:solidFill>
              <a:srgbClr val="FFE8CA">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1"/>
            <p:cNvSpPr/>
            <p:nvPr/>
          </p:nvSpPr>
          <p:spPr>
            <a:xfrm rot="1831782">
              <a:off x="7912495" y="2066761"/>
              <a:ext cx="190163" cy="180748"/>
            </a:xfrm>
            <a:prstGeom prst="star5">
              <a:avLst>
                <a:gd name="adj" fmla="val 25854"/>
                <a:gd name="hf" fmla="val 105146"/>
                <a:gd name="vf" fmla="val 110557"/>
              </a:avLst>
            </a:prstGeom>
            <a:solidFill>
              <a:srgbClr val="FFE8CA">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1"/>
            <p:cNvSpPr/>
            <p:nvPr/>
          </p:nvSpPr>
          <p:spPr>
            <a:xfrm rot="-260594">
              <a:off x="1899882" y="574394"/>
              <a:ext cx="190146" cy="180827"/>
            </a:xfrm>
            <a:prstGeom prst="star5">
              <a:avLst>
                <a:gd name="adj" fmla="val 25854"/>
                <a:gd name="hf" fmla="val 105146"/>
                <a:gd name="vf" fmla="val 110557"/>
              </a:avLst>
            </a:prstGeom>
            <a:solidFill>
              <a:srgbClr val="FFE8CA">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1"/>
            <p:cNvSpPr/>
            <p:nvPr/>
          </p:nvSpPr>
          <p:spPr>
            <a:xfrm rot="-260594">
              <a:off x="187332" y="1702644"/>
              <a:ext cx="190146" cy="180827"/>
            </a:xfrm>
            <a:prstGeom prst="star5">
              <a:avLst>
                <a:gd name="adj" fmla="val 25854"/>
                <a:gd name="hf" fmla="val 105146"/>
                <a:gd name="vf" fmla="val 110557"/>
              </a:avLst>
            </a:prstGeom>
            <a:solidFill>
              <a:srgbClr val="FFE8CA">
                <a:alpha val="1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1"/>
            <p:cNvSpPr/>
            <p:nvPr/>
          </p:nvSpPr>
          <p:spPr>
            <a:xfrm>
              <a:off x="8641163" y="2693425"/>
              <a:ext cx="190200" cy="180900"/>
            </a:xfrm>
            <a:prstGeom prst="star5">
              <a:avLst>
                <a:gd name="adj" fmla="val 25854"/>
                <a:gd name="hf" fmla="val 105146"/>
                <a:gd name="vf" fmla="val 110557"/>
              </a:avLst>
            </a:prstGeom>
            <a:solidFill>
              <a:srgbClr val="FFE8CA">
                <a:alpha val="51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73" name="Google Shape;73;p1"/>
          <p:cNvPicPr preferRelativeResize="0"/>
          <p:nvPr/>
        </p:nvPicPr>
        <p:blipFill>
          <a:blip r:embed="rId4">
            <a:alphaModFix amt="20000"/>
          </a:blip>
          <a:stretch>
            <a:fillRect/>
          </a:stretch>
        </p:blipFill>
        <p:spPr>
          <a:xfrm>
            <a:off x="1061367" y="134367"/>
            <a:ext cx="893933" cy="1016267"/>
          </a:xfrm>
          <a:prstGeom prst="rect">
            <a:avLst/>
          </a:prstGeom>
          <a:noFill/>
          <a:ln>
            <a:noFill/>
          </a:ln>
        </p:spPr>
      </p:pic>
      <p:pic>
        <p:nvPicPr>
          <p:cNvPr id="74" name="Google Shape;74;p1"/>
          <p:cNvPicPr preferRelativeResize="0"/>
          <p:nvPr/>
        </p:nvPicPr>
        <p:blipFill>
          <a:blip r:embed="rId4">
            <a:alphaModFix amt="20000"/>
          </a:blip>
          <a:stretch>
            <a:fillRect/>
          </a:stretch>
        </p:blipFill>
        <p:spPr>
          <a:xfrm>
            <a:off x="163767" y="6270900"/>
            <a:ext cx="679533" cy="772533"/>
          </a:xfrm>
          <a:prstGeom prst="rect">
            <a:avLst/>
          </a:prstGeom>
          <a:noFill/>
          <a:ln>
            <a:noFill/>
          </a:ln>
        </p:spPr>
      </p:pic>
      <p:pic>
        <p:nvPicPr>
          <p:cNvPr id="75" name="Google Shape;75;p1"/>
          <p:cNvPicPr preferRelativeResize="0"/>
          <p:nvPr/>
        </p:nvPicPr>
        <p:blipFill>
          <a:blip r:embed="rId4">
            <a:alphaModFix amt="20000"/>
          </a:blip>
          <a:stretch>
            <a:fillRect/>
          </a:stretch>
        </p:blipFill>
        <p:spPr>
          <a:xfrm>
            <a:off x="9929367" y="1540267"/>
            <a:ext cx="747067" cy="849300"/>
          </a:xfrm>
          <a:prstGeom prst="rect">
            <a:avLst/>
          </a:prstGeom>
          <a:noFill/>
          <a:ln>
            <a:noFill/>
          </a:ln>
        </p:spPr>
      </p:pic>
      <p:pic>
        <p:nvPicPr>
          <p:cNvPr id="76" name="Google Shape;76;p1"/>
          <p:cNvPicPr preferRelativeResize="0"/>
          <p:nvPr/>
        </p:nvPicPr>
        <p:blipFill>
          <a:blip r:embed="rId4">
            <a:alphaModFix amt="20000"/>
          </a:blip>
          <a:stretch>
            <a:fillRect/>
          </a:stretch>
        </p:blipFill>
        <p:spPr>
          <a:xfrm>
            <a:off x="11500600" y="5052534"/>
            <a:ext cx="828867" cy="942300"/>
          </a:xfrm>
          <a:prstGeom prst="rect">
            <a:avLst/>
          </a:prstGeom>
          <a:noFill/>
          <a:ln>
            <a:noFill/>
          </a:ln>
        </p:spPr>
      </p:pic>
      <p:pic>
        <p:nvPicPr>
          <p:cNvPr id="77" name="Google Shape;77;p1"/>
          <p:cNvPicPr preferRelativeResize="0"/>
          <p:nvPr/>
        </p:nvPicPr>
        <p:blipFill>
          <a:blip r:embed="rId5">
            <a:alphaModFix amt="15000"/>
          </a:blip>
          <a:stretch>
            <a:fillRect/>
          </a:stretch>
        </p:blipFill>
        <p:spPr>
          <a:xfrm>
            <a:off x="994400" y="3177091"/>
            <a:ext cx="679533" cy="770323"/>
          </a:xfrm>
          <a:prstGeom prst="rect">
            <a:avLst/>
          </a:prstGeom>
          <a:noFill/>
          <a:ln>
            <a:noFill/>
          </a:ln>
        </p:spPr>
      </p:pic>
      <p:pic>
        <p:nvPicPr>
          <p:cNvPr id="78" name="Google Shape;78;p1"/>
          <p:cNvPicPr preferRelativeResize="0"/>
          <p:nvPr/>
        </p:nvPicPr>
        <p:blipFill>
          <a:blip r:embed="rId5">
            <a:alphaModFix amt="15000"/>
          </a:blip>
          <a:stretch>
            <a:fillRect/>
          </a:stretch>
        </p:blipFill>
        <p:spPr>
          <a:xfrm>
            <a:off x="8754467" y="-94661"/>
            <a:ext cx="373067" cy="422900"/>
          </a:xfrm>
          <a:prstGeom prst="rect">
            <a:avLst/>
          </a:prstGeom>
          <a:noFill/>
          <a:ln>
            <a:noFill/>
          </a:ln>
        </p:spPr>
      </p:pic>
      <p:pic>
        <p:nvPicPr>
          <p:cNvPr id="79" name="Google Shape;79;p1"/>
          <p:cNvPicPr preferRelativeResize="0"/>
          <p:nvPr/>
        </p:nvPicPr>
        <p:blipFill>
          <a:blip r:embed="rId5">
            <a:alphaModFix amt="15000"/>
          </a:blip>
          <a:stretch>
            <a:fillRect/>
          </a:stretch>
        </p:blipFill>
        <p:spPr>
          <a:xfrm>
            <a:off x="9375934" y="6270903"/>
            <a:ext cx="612567" cy="694367"/>
          </a:xfrm>
          <a:prstGeom prst="rect">
            <a:avLst/>
          </a:prstGeom>
          <a:noFill/>
          <a:ln>
            <a:noFill/>
          </a:ln>
        </p:spPr>
      </p:pic>
      <p:sp>
        <p:nvSpPr>
          <p:cNvPr id="80" name="Google Shape;80;p1"/>
          <p:cNvSpPr/>
          <p:nvPr/>
        </p:nvSpPr>
        <p:spPr>
          <a:xfrm>
            <a:off x="4576500" y="-556633"/>
            <a:ext cx="828800" cy="828800"/>
          </a:xfrm>
          <a:prstGeom prst="ellipse">
            <a:avLst/>
          </a:prstGeom>
          <a:gradFill>
            <a:gsLst>
              <a:gs pos="0">
                <a:srgbClr val="FFCC3E">
                  <a:alpha val="19215"/>
                </a:srgbClr>
              </a:gs>
              <a:gs pos="50000">
                <a:srgbClr val="FFCC3E">
                  <a:alpha val="19215"/>
                </a:srgbClr>
              </a:gs>
              <a:gs pos="68000">
                <a:srgbClr val="FFCC3E">
                  <a:alpha val="0"/>
                </a:srgbClr>
              </a:gs>
              <a:gs pos="100000">
                <a:srgbClr val="FFCC3E">
                  <a:alpha val="0"/>
                </a:srgbClr>
              </a:gs>
            </a:gsLst>
            <a:path path="circle">
              <a:fillToRect l="50000" t="50000" r="50000" b="50000"/>
            </a:path>
            <a:tileRect/>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1"/>
          <p:cNvSpPr txBox="1">
            <a:spLocks noGrp="1"/>
          </p:cNvSpPr>
          <p:nvPr>
            <p:ph type="sldNum" idx="12"/>
          </p:nvPr>
        </p:nvSpPr>
        <p:spPr>
          <a:xfrm>
            <a:off x="5730200" y="6333135"/>
            <a:ext cx="731600" cy="524800"/>
          </a:xfrm>
          <a:prstGeom prst="rect">
            <a:avLst/>
          </a:prstGeom>
          <a:noFill/>
          <a:ln>
            <a:noFill/>
          </a:ln>
        </p:spPr>
        <p:txBody>
          <a:bodyPr spcFirstLastPara="1" wrap="square" lIns="91425" tIns="91425" rIns="91425" bIns="91425" anchor="t" anchorCtr="0">
            <a:noAutofit/>
          </a:bodyPr>
          <a:lstStyle>
            <a:lvl1pPr lvl="0" algn="ctr">
              <a:buNone/>
              <a:defRPr sz="1733">
                <a:solidFill>
                  <a:schemeClr val="accent1"/>
                </a:solidFill>
                <a:latin typeface="Playfair Display"/>
                <a:ea typeface="Playfair Display"/>
                <a:cs typeface="Playfair Display"/>
                <a:sym typeface="Playfair Display"/>
              </a:defRPr>
            </a:lvl1pPr>
            <a:lvl2pPr lvl="1" algn="ctr">
              <a:buNone/>
              <a:defRPr sz="1733">
                <a:solidFill>
                  <a:schemeClr val="accent1"/>
                </a:solidFill>
                <a:latin typeface="Playfair Display"/>
                <a:ea typeface="Playfair Display"/>
                <a:cs typeface="Playfair Display"/>
                <a:sym typeface="Playfair Display"/>
              </a:defRPr>
            </a:lvl2pPr>
            <a:lvl3pPr lvl="2" algn="ctr">
              <a:buNone/>
              <a:defRPr sz="1733">
                <a:solidFill>
                  <a:schemeClr val="accent1"/>
                </a:solidFill>
                <a:latin typeface="Playfair Display"/>
                <a:ea typeface="Playfair Display"/>
                <a:cs typeface="Playfair Display"/>
                <a:sym typeface="Playfair Display"/>
              </a:defRPr>
            </a:lvl3pPr>
            <a:lvl4pPr lvl="3" algn="ctr">
              <a:buNone/>
              <a:defRPr sz="1733">
                <a:solidFill>
                  <a:schemeClr val="accent1"/>
                </a:solidFill>
                <a:latin typeface="Playfair Display"/>
                <a:ea typeface="Playfair Display"/>
                <a:cs typeface="Playfair Display"/>
                <a:sym typeface="Playfair Display"/>
              </a:defRPr>
            </a:lvl4pPr>
            <a:lvl5pPr lvl="4" algn="ctr">
              <a:buNone/>
              <a:defRPr sz="1733">
                <a:solidFill>
                  <a:schemeClr val="accent1"/>
                </a:solidFill>
                <a:latin typeface="Playfair Display"/>
                <a:ea typeface="Playfair Display"/>
                <a:cs typeface="Playfair Display"/>
                <a:sym typeface="Playfair Display"/>
              </a:defRPr>
            </a:lvl5pPr>
            <a:lvl6pPr lvl="5" algn="ctr">
              <a:buNone/>
              <a:defRPr sz="1733">
                <a:solidFill>
                  <a:schemeClr val="accent1"/>
                </a:solidFill>
                <a:latin typeface="Playfair Display"/>
                <a:ea typeface="Playfair Display"/>
                <a:cs typeface="Playfair Display"/>
                <a:sym typeface="Playfair Display"/>
              </a:defRPr>
            </a:lvl6pPr>
            <a:lvl7pPr lvl="6" algn="ctr">
              <a:buNone/>
              <a:defRPr sz="1733">
                <a:solidFill>
                  <a:schemeClr val="accent1"/>
                </a:solidFill>
                <a:latin typeface="Playfair Display"/>
                <a:ea typeface="Playfair Display"/>
                <a:cs typeface="Playfair Display"/>
                <a:sym typeface="Playfair Display"/>
              </a:defRPr>
            </a:lvl7pPr>
            <a:lvl8pPr lvl="7" algn="ctr">
              <a:buNone/>
              <a:defRPr sz="1733">
                <a:solidFill>
                  <a:schemeClr val="accent1"/>
                </a:solidFill>
                <a:latin typeface="Playfair Display"/>
                <a:ea typeface="Playfair Display"/>
                <a:cs typeface="Playfair Display"/>
                <a:sym typeface="Playfair Display"/>
              </a:defRPr>
            </a:lvl8pPr>
            <a:lvl9pPr lvl="8" algn="ctr">
              <a:buNone/>
              <a:defRPr sz="1733">
                <a:solidFill>
                  <a:schemeClr val="accent1"/>
                </a:solidFill>
                <a:latin typeface="Playfair Display"/>
                <a:ea typeface="Playfair Display"/>
                <a:cs typeface="Playfair Display"/>
                <a:sym typeface="Playfair Display"/>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34646942"/>
      </p:ext>
    </p:extLst>
  </p:cSld>
  <p:clrMap bg1="lt1" tx1="dk1" bg2="dk2" tx2="lt2" accent1="accent1" accent2="accent2" accent3="accent3" accent4="accent4" accent5="accent5" accent6="accent6" hlink="hlink" folHlink="folHlink"/>
  <p:sldLayoutIdLst>
    <p:sldLayoutId id="2147483663" r:id="rId1"/>
    <p:sldLayoutId id="2147483664" r:id="rId2"/>
  </p:sldLayoutIdLst>
  <mc:AlternateContent xmlns:mc="http://schemas.openxmlformats.org/markup-compatibility/2006" xmlns:p14="http://schemas.microsoft.com/office/powerpoint/2010/main">
    <mc:Choice Requires="p14">
      <p:transition p14:dur="10"/>
    </mc:Choice>
    <mc:Fallback xmlns="">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4.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4.png"/><Relationship Id="rId4" Type="http://schemas.openxmlformats.org/officeDocument/2006/relationships/image" Target="../media/image10.pn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70000"/>
            <a:ext cx="12192000" cy="8128000"/>
          </a:xfrm>
          <a:prstGeom prst="rect">
            <a:avLst/>
          </a:prstGeom>
        </p:spPr>
      </p:pic>
      <p:sp>
        <p:nvSpPr>
          <p:cNvPr id="2" name="Rectangle 1"/>
          <p:cNvSpPr/>
          <p:nvPr/>
        </p:nvSpPr>
        <p:spPr>
          <a:xfrm>
            <a:off x="605595" y="1007288"/>
            <a:ext cx="10511246" cy="1538883"/>
          </a:xfrm>
          <a:prstGeom prst="rect">
            <a:avLst/>
          </a:prstGeom>
          <a:ln>
            <a:noFill/>
          </a:ln>
        </p:spPr>
        <p:txBody>
          <a:bodyPr wrap="square">
            <a:spAutoFit/>
          </a:bodyPr>
          <a:lstStyle/>
          <a:p>
            <a:r>
              <a:rPr lang="en-GB" sz="5400" b="1" dirty="0">
                <a:ln w="3175">
                  <a:solidFill>
                    <a:srgbClr val="7030A0"/>
                  </a:solidFill>
                </a:ln>
                <a:solidFill>
                  <a:schemeClr val="bg1"/>
                </a:solidFill>
                <a:latin typeface="Bodoni MT" panose="02070603080606020203" pitchFamily="18" charset="0"/>
              </a:rPr>
              <a:t>The Rhythm of Life Advent Journey</a:t>
            </a:r>
          </a:p>
          <a:p>
            <a:r>
              <a:rPr lang="en-GB" sz="4000" dirty="0">
                <a:ln w="3175">
                  <a:solidFill>
                    <a:srgbClr val="7030A0"/>
                  </a:solidFill>
                </a:ln>
                <a:solidFill>
                  <a:schemeClr val="bg1"/>
                </a:solidFill>
              </a:rPr>
              <a:t>Celebrating</a:t>
            </a:r>
          </a:p>
        </p:txBody>
      </p:sp>
    </p:spTree>
    <p:extLst>
      <p:ext uri="{BB962C8B-B14F-4D97-AF65-F5344CB8AC3E}">
        <p14:creationId xmlns:p14="http://schemas.microsoft.com/office/powerpoint/2010/main" val="3562421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8" name="TextBox 27"/>
          <p:cNvSpPr txBox="1"/>
          <p:nvPr/>
        </p:nvSpPr>
        <p:spPr>
          <a:xfrm>
            <a:off x="10023632" y="-535447"/>
            <a:ext cx="1604965" cy="369332"/>
          </a:xfrm>
          <a:prstGeom prst="rect">
            <a:avLst/>
          </a:prstGeom>
          <a:solidFill>
            <a:schemeClr val="bg1"/>
          </a:solidFill>
        </p:spPr>
        <p:txBody>
          <a:bodyPr wrap="square" rtlCol="0">
            <a:spAutoFit/>
          </a:bodyPr>
          <a:lstStyle/>
          <a:p>
            <a:r>
              <a:rPr lang="en-GB" dirty="0"/>
              <a:t>Celebration 1</a:t>
            </a:r>
          </a:p>
        </p:txBody>
      </p:sp>
      <p:sp>
        <p:nvSpPr>
          <p:cNvPr id="4" name="TextBox 3"/>
          <p:cNvSpPr txBox="1"/>
          <p:nvPr/>
        </p:nvSpPr>
        <p:spPr>
          <a:xfrm>
            <a:off x="714102" y="1117963"/>
            <a:ext cx="6794489" cy="584775"/>
          </a:xfrm>
          <a:prstGeom prst="rect">
            <a:avLst/>
          </a:prstGeom>
          <a:noFill/>
        </p:spPr>
        <p:txBody>
          <a:bodyPr wrap="none" rtlCol="0">
            <a:spAutoFit/>
          </a:bodyPr>
          <a:lstStyle/>
          <a:p>
            <a:r>
              <a:rPr lang="en-GB" sz="3200" dirty="0">
                <a:solidFill>
                  <a:schemeClr val="bg2">
                    <a:lumMod val="60000"/>
                    <a:lumOff val="40000"/>
                  </a:schemeClr>
                </a:solidFill>
                <a:latin typeface="Calibri" panose="020F0502020204030204" pitchFamily="34" charset="0"/>
                <a:cs typeface="Calibri" panose="020F0502020204030204" pitchFamily="34" charset="0"/>
              </a:rPr>
              <a:t>Have a thoughtful look at these images</a:t>
            </a:r>
            <a:r>
              <a:rPr lang="en-GB" sz="3200" dirty="0">
                <a:solidFill>
                  <a:schemeClr val="bg2">
                    <a:lumMod val="60000"/>
                    <a:lumOff val="40000"/>
                  </a:schemeClr>
                </a:solidFill>
              </a:rPr>
              <a:t>.</a:t>
            </a:r>
            <a:endParaRPr lang="en-GB" dirty="0">
              <a:solidFill>
                <a:schemeClr val="bg2">
                  <a:lumMod val="60000"/>
                  <a:lumOff val="40000"/>
                </a:schemeClr>
              </a:solidFill>
            </a:endParaRPr>
          </a:p>
        </p:txBody>
      </p:sp>
      <p:sp>
        <p:nvSpPr>
          <p:cNvPr id="5" name="TextBox 4"/>
          <p:cNvSpPr txBox="1"/>
          <p:nvPr/>
        </p:nvSpPr>
        <p:spPr>
          <a:xfrm>
            <a:off x="714102" y="2903060"/>
            <a:ext cx="7494809" cy="769441"/>
          </a:xfrm>
          <a:prstGeom prst="rect">
            <a:avLst/>
          </a:prstGeom>
          <a:noFill/>
        </p:spPr>
        <p:txBody>
          <a:bodyPr wrap="none" rtlCol="0">
            <a:spAutoFit/>
          </a:bodyPr>
          <a:lstStyle/>
          <a:p>
            <a:r>
              <a:rPr lang="en-GB" sz="4400" dirty="0">
                <a:solidFill>
                  <a:schemeClr val="bg1"/>
                </a:solidFill>
                <a:latin typeface="Calibri" panose="020F0502020204030204" pitchFamily="34" charset="0"/>
                <a:cs typeface="Calibri" panose="020F0502020204030204" pitchFamily="34" charset="0"/>
              </a:rPr>
              <a:t>What do they have in common?</a:t>
            </a:r>
          </a:p>
        </p:txBody>
      </p:sp>
      <p:pic>
        <p:nvPicPr>
          <p:cNvPr id="7" name="Picture 6"/>
          <p:cNvPicPr>
            <a:picLocks/>
          </p:cNvPicPr>
          <p:nvPr/>
        </p:nvPicPr>
        <p:blipFill>
          <a:blip r:embed="rId3"/>
          <a:stretch>
            <a:fillRect/>
          </a:stretch>
        </p:blipFill>
        <p:spPr>
          <a:xfrm>
            <a:off x="10949544" y="201444"/>
            <a:ext cx="1080000" cy="1080000"/>
          </a:xfrm>
          <a:prstGeom prst="rect">
            <a:avLst/>
          </a:prstGeom>
          <a:ln>
            <a:solidFill>
              <a:srgbClr val="000000"/>
            </a:solidFill>
          </a:ln>
        </p:spPr>
      </p:pic>
    </p:spTree>
    <p:extLst>
      <p:ext uri="{BB962C8B-B14F-4D97-AF65-F5344CB8AC3E}">
        <p14:creationId xmlns:p14="http://schemas.microsoft.com/office/powerpoint/2010/main" val="32977770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8" name="TextBox 27"/>
          <p:cNvSpPr txBox="1"/>
          <p:nvPr/>
        </p:nvSpPr>
        <p:spPr>
          <a:xfrm>
            <a:off x="10023632" y="-535447"/>
            <a:ext cx="1604965" cy="369332"/>
          </a:xfrm>
          <a:prstGeom prst="rect">
            <a:avLst/>
          </a:prstGeom>
          <a:solidFill>
            <a:schemeClr val="bg1"/>
          </a:solidFill>
        </p:spPr>
        <p:txBody>
          <a:bodyPr wrap="square" rtlCol="0">
            <a:spAutoFit/>
          </a:bodyPr>
          <a:lstStyle/>
          <a:p>
            <a:r>
              <a:rPr lang="en-GB" dirty="0"/>
              <a:t>Celebration 1</a:t>
            </a:r>
          </a:p>
        </p:txBody>
      </p:sp>
      <p:pic>
        <p:nvPicPr>
          <p:cNvPr id="3" name="Picture 2"/>
          <p:cNvPicPr>
            <a:picLocks noChangeAspect="1"/>
          </p:cNvPicPr>
          <p:nvPr/>
        </p:nvPicPr>
        <p:blipFill>
          <a:blip r:embed="rId3"/>
          <a:stretch>
            <a:fillRect/>
          </a:stretch>
        </p:blipFill>
        <p:spPr>
          <a:xfrm>
            <a:off x="3039993" y="759262"/>
            <a:ext cx="6217759" cy="5112628"/>
          </a:xfrm>
          <a:prstGeom prst="rect">
            <a:avLst/>
          </a:prstGeom>
        </p:spPr>
      </p:pic>
      <p:pic>
        <p:nvPicPr>
          <p:cNvPr id="4" name="Picture 3"/>
          <p:cNvPicPr>
            <a:picLocks noChangeAspect="1"/>
          </p:cNvPicPr>
          <p:nvPr/>
        </p:nvPicPr>
        <p:blipFill>
          <a:blip r:embed="rId4"/>
          <a:stretch>
            <a:fillRect/>
          </a:stretch>
        </p:blipFill>
        <p:spPr>
          <a:xfrm>
            <a:off x="2410938" y="759262"/>
            <a:ext cx="7475868" cy="4922947"/>
          </a:xfrm>
          <a:prstGeom prst="rect">
            <a:avLst/>
          </a:prstGeom>
        </p:spPr>
      </p:pic>
      <p:pic>
        <p:nvPicPr>
          <p:cNvPr id="5" name="Picture 4"/>
          <p:cNvPicPr>
            <a:picLocks noChangeAspect="1"/>
          </p:cNvPicPr>
          <p:nvPr/>
        </p:nvPicPr>
        <p:blipFill>
          <a:blip r:embed="rId5"/>
          <a:stretch>
            <a:fillRect/>
          </a:stretch>
        </p:blipFill>
        <p:spPr>
          <a:xfrm>
            <a:off x="3363213" y="759262"/>
            <a:ext cx="5571317" cy="4802055"/>
          </a:xfrm>
          <a:prstGeom prst="rect">
            <a:avLst/>
          </a:prstGeom>
        </p:spPr>
      </p:pic>
      <p:pic>
        <p:nvPicPr>
          <p:cNvPr id="6" name="Picture 5"/>
          <p:cNvPicPr>
            <a:picLocks noChangeAspect="1"/>
          </p:cNvPicPr>
          <p:nvPr/>
        </p:nvPicPr>
        <p:blipFill>
          <a:blip r:embed="rId6"/>
          <a:stretch>
            <a:fillRect/>
          </a:stretch>
        </p:blipFill>
        <p:spPr>
          <a:xfrm>
            <a:off x="3997897" y="553529"/>
            <a:ext cx="4301947" cy="5334412"/>
          </a:xfrm>
          <a:prstGeom prst="rect">
            <a:avLst/>
          </a:prstGeom>
        </p:spPr>
      </p:pic>
      <p:pic>
        <p:nvPicPr>
          <p:cNvPr id="7" name="Picture 6"/>
          <p:cNvPicPr>
            <a:picLocks noChangeAspect="1"/>
          </p:cNvPicPr>
          <p:nvPr/>
        </p:nvPicPr>
        <p:blipFill>
          <a:blip r:embed="rId7"/>
          <a:stretch>
            <a:fillRect/>
          </a:stretch>
        </p:blipFill>
        <p:spPr>
          <a:xfrm>
            <a:off x="2656236" y="553529"/>
            <a:ext cx="6985267" cy="5324554"/>
          </a:xfrm>
          <a:prstGeom prst="rect">
            <a:avLst/>
          </a:prstGeom>
        </p:spPr>
      </p:pic>
      <p:pic>
        <p:nvPicPr>
          <p:cNvPr id="8" name="Picture 7"/>
          <p:cNvPicPr>
            <a:picLocks noChangeAspect="1"/>
          </p:cNvPicPr>
          <p:nvPr/>
        </p:nvPicPr>
        <p:blipFill>
          <a:blip r:embed="rId8"/>
          <a:stretch>
            <a:fillRect/>
          </a:stretch>
        </p:blipFill>
        <p:spPr>
          <a:xfrm>
            <a:off x="3107089" y="583280"/>
            <a:ext cx="6083559" cy="5309590"/>
          </a:xfrm>
          <a:prstGeom prst="rect">
            <a:avLst/>
          </a:prstGeom>
        </p:spPr>
      </p:pic>
      <p:pic>
        <p:nvPicPr>
          <p:cNvPr id="9" name="Picture 8"/>
          <p:cNvPicPr>
            <a:picLocks noChangeAspect="1"/>
          </p:cNvPicPr>
          <p:nvPr/>
        </p:nvPicPr>
        <p:blipFill>
          <a:blip r:embed="rId9"/>
          <a:stretch>
            <a:fillRect/>
          </a:stretch>
        </p:blipFill>
        <p:spPr>
          <a:xfrm>
            <a:off x="2410934" y="575090"/>
            <a:ext cx="7475868" cy="5305457"/>
          </a:xfrm>
          <a:prstGeom prst="rect">
            <a:avLst/>
          </a:prstGeom>
        </p:spPr>
      </p:pic>
      <p:sp>
        <p:nvSpPr>
          <p:cNvPr id="10" name="TextBox 9"/>
          <p:cNvSpPr txBox="1"/>
          <p:nvPr/>
        </p:nvSpPr>
        <p:spPr>
          <a:xfrm>
            <a:off x="2792772" y="6047872"/>
            <a:ext cx="6955174" cy="584775"/>
          </a:xfrm>
          <a:prstGeom prst="rect">
            <a:avLst/>
          </a:prstGeom>
          <a:noFill/>
        </p:spPr>
        <p:txBody>
          <a:bodyPr wrap="none" rtlCol="0">
            <a:spAutoFit/>
          </a:bodyPr>
          <a:lstStyle/>
          <a:p>
            <a:r>
              <a:rPr lang="en-GB" sz="3200" dirty="0">
                <a:solidFill>
                  <a:schemeClr val="bg1"/>
                </a:solidFill>
                <a:latin typeface="Calibri" panose="020F0502020204030204" pitchFamily="34" charset="0"/>
                <a:cs typeface="Calibri" panose="020F0502020204030204" pitchFamily="34" charset="0"/>
              </a:rPr>
              <a:t>What do these images have in common?</a:t>
            </a:r>
          </a:p>
        </p:txBody>
      </p:sp>
      <p:pic>
        <p:nvPicPr>
          <p:cNvPr id="12" name="Picture 11"/>
          <p:cNvPicPr>
            <a:picLocks/>
          </p:cNvPicPr>
          <p:nvPr/>
        </p:nvPicPr>
        <p:blipFill>
          <a:blip r:embed="rId10"/>
          <a:stretch>
            <a:fillRect/>
          </a:stretch>
        </p:blipFill>
        <p:spPr>
          <a:xfrm>
            <a:off x="10949544" y="201444"/>
            <a:ext cx="1080000" cy="1080000"/>
          </a:xfrm>
          <a:prstGeom prst="rect">
            <a:avLst/>
          </a:prstGeom>
          <a:ln>
            <a:solidFill>
              <a:srgbClr val="000000"/>
            </a:solidFill>
          </a:ln>
        </p:spPr>
      </p:pic>
    </p:spTree>
    <p:extLst>
      <p:ext uri="{BB962C8B-B14F-4D97-AF65-F5344CB8AC3E}">
        <p14:creationId xmlns:p14="http://schemas.microsoft.com/office/powerpoint/2010/main" val="40899067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4"/>
                                        </p:tgtEl>
                                      </p:cBhvr>
                                    </p:animEffect>
                                    <p:set>
                                      <p:cBhvr>
                                        <p:cTn id="23" dur="1" fill="hold">
                                          <p:stCondLst>
                                            <p:cond delay="499"/>
                                          </p:stCondLst>
                                        </p:cTn>
                                        <p:tgtEl>
                                          <p:spTgt spid="4"/>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6"/>
                                        </p:tgtEl>
                                      </p:cBhvr>
                                    </p:animEffect>
                                    <p:set>
                                      <p:cBhvr>
                                        <p:cTn id="39" dur="1" fill="hold">
                                          <p:stCondLst>
                                            <p:cond delay="499"/>
                                          </p:stCondLst>
                                        </p:cTn>
                                        <p:tgtEl>
                                          <p:spTgt spid="6"/>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7"/>
                                        </p:tgtEl>
                                      </p:cBhvr>
                                    </p:animEffect>
                                    <p:set>
                                      <p:cBhvr>
                                        <p:cTn id="47" dur="1" fill="hold">
                                          <p:stCondLst>
                                            <p:cond delay="499"/>
                                          </p:stCondLst>
                                        </p:cTn>
                                        <p:tgtEl>
                                          <p:spTgt spid="7"/>
                                        </p:tgtEl>
                                        <p:attrNameLst>
                                          <p:attrName>style.visibility</p:attrName>
                                        </p:attrNameLst>
                                      </p:cBhvr>
                                      <p:to>
                                        <p:strVal val="hidden"/>
                                      </p:to>
                                    </p:set>
                                  </p:childTnLst>
                                </p:cTn>
                              </p:par>
                              <p:par>
                                <p:cTn id="48" presetID="10" presetClass="entr" presetSubtype="0" fill="hold"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8"/>
                                        </p:tgtEl>
                                      </p:cBhvr>
                                    </p:animEffect>
                                    <p:set>
                                      <p:cBhvr>
                                        <p:cTn id="55" dur="1" fill="hold">
                                          <p:stCondLst>
                                            <p:cond delay="499"/>
                                          </p:stCondLst>
                                        </p:cTn>
                                        <p:tgtEl>
                                          <p:spTgt spid="8"/>
                                        </p:tgtEl>
                                        <p:attrNameLst>
                                          <p:attrName>style.visibility</p:attrName>
                                        </p:attrNameLst>
                                      </p:cBhvr>
                                      <p:to>
                                        <p:strVal val="hidden"/>
                                      </p:to>
                                    </p:set>
                                  </p:childTnLst>
                                </p:cTn>
                              </p:par>
                              <p:par>
                                <p:cTn id="56" presetID="10" presetClass="entr" presetSubtype="0" fill="hold"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8" name="TextBox 27"/>
          <p:cNvSpPr txBox="1"/>
          <p:nvPr/>
        </p:nvSpPr>
        <p:spPr>
          <a:xfrm>
            <a:off x="10023632" y="-535447"/>
            <a:ext cx="1604965" cy="369332"/>
          </a:xfrm>
          <a:prstGeom prst="rect">
            <a:avLst/>
          </a:prstGeom>
          <a:solidFill>
            <a:schemeClr val="bg1"/>
          </a:solidFill>
        </p:spPr>
        <p:txBody>
          <a:bodyPr wrap="square" rtlCol="0">
            <a:spAutoFit/>
          </a:bodyPr>
          <a:lstStyle/>
          <a:p>
            <a:r>
              <a:rPr lang="en-GB" dirty="0"/>
              <a:t>Celebration 1</a:t>
            </a:r>
          </a:p>
        </p:txBody>
      </p:sp>
      <p:pic>
        <p:nvPicPr>
          <p:cNvPr id="3" name="Picture 2"/>
          <p:cNvPicPr>
            <a:picLocks noChangeAspect="1"/>
          </p:cNvPicPr>
          <p:nvPr/>
        </p:nvPicPr>
        <p:blipFill>
          <a:blip r:embed="rId3"/>
          <a:stretch>
            <a:fillRect/>
          </a:stretch>
        </p:blipFill>
        <p:spPr>
          <a:xfrm>
            <a:off x="1407006" y="512081"/>
            <a:ext cx="3074889" cy="2343849"/>
          </a:xfrm>
          <a:prstGeom prst="rect">
            <a:avLst/>
          </a:prstGeom>
        </p:spPr>
      </p:pic>
      <p:pic>
        <p:nvPicPr>
          <p:cNvPr id="4" name="Picture 3"/>
          <p:cNvPicPr>
            <a:picLocks noChangeAspect="1"/>
          </p:cNvPicPr>
          <p:nvPr/>
        </p:nvPicPr>
        <p:blipFill>
          <a:blip r:embed="rId4"/>
          <a:stretch>
            <a:fillRect/>
          </a:stretch>
        </p:blipFill>
        <p:spPr>
          <a:xfrm flipH="1">
            <a:off x="4914765" y="490145"/>
            <a:ext cx="2143260" cy="1870588"/>
          </a:xfrm>
          <a:prstGeom prst="rect">
            <a:avLst/>
          </a:prstGeom>
        </p:spPr>
      </p:pic>
      <p:pic>
        <p:nvPicPr>
          <p:cNvPr id="5" name="Picture 4"/>
          <p:cNvPicPr>
            <a:picLocks noChangeAspect="1"/>
          </p:cNvPicPr>
          <p:nvPr/>
        </p:nvPicPr>
        <p:blipFill>
          <a:blip r:embed="rId5"/>
          <a:stretch>
            <a:fillRect/>
          </a:stretch>
        </p:blipFill>
        <p:spPr>
          <a:xfrm>
            <a:off x="3209606" y="4666876"/>
            <a:ext cx="3028102" cy="1994041"/>
          </a:xfrm>
          <a:prstGeom prst="rect">
            <a:avLst/>
          </a:prstGeom>
        </p:spPr>
      </p:pic>
      <p:pic>
        <p:nvPicPr>
          <p:cNvPr id="6" name="Picture 5"/>
          <p:cNvPicPr>
            <a:picLocks noChangeAspect="1"/>
          </p:cNvPicPr>
          <p:nvPr/>
        </p:nvPicPr>
        <p:blipFill>
          <a:blip r:embed="rId6"/>
          <a:stretch>
            <a:fillRect/>
          </a:stretch>
        </p:blipFill>
        <p:spPr>
          <a:xfrm>
            <a:off x="6401250" y="4510149"/>
            <a:ext cx="3030625" cy="2150768"/>
          </a:xfrm>
          <a:prstGeom prst="rect">
            <a:avLst/>
          </a:prstGeom>
        </p:spPr>
      </p:pic>
      <p:pic>
        <p:nvPicPr>
          <p:cNvPr id="7" name="Picture 6"/>
          <p:cNvPicPr>
            <a:picLocks noChangeAspect="1"/>
          </p:cNvPicPr>
          <p:nvPr/>
        </p:nvPicPr>
        <p:blipFill>
          <a:blip r:embed="rId7"/>
          <a:stretch>
            <a:fillRect/>
          </a:stretch>
        </p:blipFill>
        <p:spPr>
          <a:xfrm>
            <a:off x="9527142" y="3646399"/>
            <a:ext cx="2431063" cy="3014518"/>
          </a:xfrm>
          <a:prstGeom prst="rect">
            <a:avLst/>
          </a:prstGeom>
        </p:spPr>
      </p:pic>
      <p:pic>
        <p:nvPicPr>
          <p:cNvPr id="8" name="Picture 7"/>
          <p:cNvPicPr>
            <a:picLocks noChangeAspect="1"/>
          </p:cNvPicPr>
          <p:nvPr/>
        </p:nvPicPr>
        <p:blipFill>
          <a:blip r:embed="rId8"/>
          <a:stretch>
            <a:fillRect/>
          </a:stretch>
        </p:blipFill>
        <p:spPr>
          <a:xfrm>
            <a:off x="7550017" y="512081"/>
            <a:ext cx="2994730" cy="2581232"/>
          </a:xfrm>
          <a:prstGeom prst="rect">
            <a:avLst/>
          </a:prstGeom>
        </p:spPr>
      </p:pic>
      <p:sp>
        <p:nvSpPr>
          <p:cNvPr id="9" name="TextBox 8"/>
          <p:cNvSpPr txBox="1"/>
          <p:nvPr/>
        </p:nvSpPr>
        <p:spPr>
          <a:xfrm>
            <a:off x="275295" y="3250302"/>
            <a:ext cx="6782730" cy="584775"/>
          </a:xfrm>
          <a:prstGeom prst="rect">
            <a:avLst/>
          </a:prstGeom>
          <a:noFill/>
          <a:ln w="38100">
            <a:noFill/>
          </a:ln>
        </p:spPr>
        <p:txBody>
          <a:bodyPr wrap="square" rtlCol="0">
            <a:spAutoFit/>
          </a:bodyPr>
          <a:lstStyle/>
          <a:p>
            <a:pPr algn="ctr"/>
            <a:r>
              <a:rPr lang="en-GB" sz="3200" dirty="0">
                <a:solidFill>
                  <a:schemeClr val="bg1"/>
                </a:solidFill>
                <a:latin typeface="Calibri" panose="020F0502020204030204" pitchFamily="34" charset="0"/>
                <a:cs typeface="Calibri" panose="020F0502020204030204" pitchFamily="34" charset="0"/>
              </a:rPr>
              <a:t>What can you celebrate each day?</a:t>
            </a:r>
          </a:p>
        </p:txBody>
      </p:sp>
      <p:pic>
        <p:nvPicPr>
          <p:cNvPr id="10" name="Picture 9"/>
          <p:cNvPicPr>
            <a:picLocks noChangeAspect="1"/>
          </p:cNvPicPr>
          <p:nvPr/>
        </p:nvPicPr>
        <p:blipFill>
          <a:blip r:embed="rId9"/>
          <a:stretch>
            <a:fillRect/>
          </a:stretch>
        </p:blipFill>
        <p:spPr>
          <a:xfrm>
            <a:off x="275295" y="4333933"/>
            <a:ext cx="2829978" cy="2326984"/>
          </a:xfrm>
          <a:prstGeom prst="rect">
            <a:avLst/>
          </a:prstGeom>
        </p:spPr>
      </p:pic>
      <p:sp>
        <p:nvSpPr>
          <p:cNvPr id="11" name="TextBox 10"/>
          <p:cNvSpPr txBox="1"/>
          <p:nvPr/>
        </p:nvSpPr>
        <p:spPr>
          <a:xfrm>
            <a:off x="739964" y="3250302"/>
            <a:ext cx="7552620" cy="584775"/>
          </a:xfrm>
          <a:prstGeom prst="rect">
            <a:avLst/>
          </a:prstGeom>
          <a:noFill/>
          <a:ln w="38100">
            <a:noFill/>
          </a:ln>
        </p:spPr>
        <p:txBody>
          <a:bodyPr wrap="square" rtlCol="0">
            <a:spAutoFit/>
          </a:bodyPr>
          <a:lstStyle/>
          <a:p>
            <a:r>
              <a:rPr lang="en-GB" sz="3200" dirty="0">
                <a:solidFill>
                  <a:schemeClr val="bg1"/>
                </a:solidFill>
                <a:latin typeface="Calibri" panose="020F0502020204030204" pitchFamily="34" charset="0"/>
                <a:cs typeface="Calibri" panose="020F0502020204030204" pitchFamily="34" charset="0"/>
              </a:rPr>
              <a:t>Which of these are important and why?</a:t>
            </a:r>
          </a:p>
        </p:txBody>
      </p:sp>
      <p:sp>
        <p:nvSpPr>
          <p:cNvPr id="13" name="Rectangle 12">
            <a:extLst>
              <a:ext uri="{FF2B5EF4-FFF2-40B4-BE49-F238E27FC236}">
                <a16:creationId xmlns:a16="http://schemas.microsoft.com/office/drawing/2014/main" id="{30A706E2-5ABD-0949-A20F-8372172EB23B}"/>
              </a:ext>
            </a:extLst>
          </p:cNvPr>
          <p:cNvSpPr/>
          <p:nvPr/>
        </p:nvSpPr>
        <p:spPr>
          <a:xfrm>
            <a:off x="83976" y="72977"/>
            <a:ext cx="1438214" cy="369332"/>
          </a:xfrm>
          <a:prstGeom prst="rect">
            <a:avLst/>
          </a:prstGeom>
        </p:spPr>
        <p:txBody>
          <a:bodyPr wrap="none">
            <a:spAutoFit/>
          </a:bodyPr>
          <a:lstStyle/>
          <a:p>
            <a:r>
              <a:rPr lang="en-GB" b="1" dirty="0">
                <a:solidFill>
                  <a:schemeClr val="bg2">
                    <a:lumMod val="60000"/>
                    <a:lumOff val="40000"/>
                  </a:schemeClr>
                </a:solidFill>
                <a:latin typeface="Palatino" pitchFamily="2" charset="77"/>
                <a:ea typeface="Palatino" pitchFamily="2" charset="77"/>
              </a:rPr>
              <a:t>Celebration</a:t>
            </a:r>
          </a:p>
        </p:txBody>
      </p:sp>
      <p:pic>
        <p:nvPicPr>
          <p:cNvPr id="15" name="Picture 14"/>
          <p:cNvPicPr>
            <a:picLocks/>
          </p:cNvPicPr>
          <p:nvPr/>
        </p:nvPicPr>
        <p:blipFill>
          <a:blip r:embed="rId10"/>
          <a:stretch>
            <a:fillRect/>
          </a:stretch>
        </p:blipFill>
        <p:spPr>
          <a:xfrm>
            <a:off x="10949544" y="201444"/>
            <a:ext cx="1080000" cy="1080000"/>
          </a:xfrm>
          <a:prstGeom prst="rect">
            <a:avLst/>
          </a:prstGeom>
          <a:ln>
            <a:solidFill>
              <a:srgbClr val="000000"/>
            </a:solidFill>
          </a:ln>
        </p:spPr>
      </p:pic>
    </p:spTree>
    <p:extLst>
      <p:ext uri="{BB962C8B-B14F-4D97-AF65-F5344CB8AC3E}">
        <p14:creationId xmlns:p14="http://schemas.microsoft.com/office/powerpoint/2010/main" val="2110318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par>
                                <p:cTn id="10" presetID="10"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11"/>
                                        </p:tgtEl>
                                        <p:attrNameLst>
                                          <p:attrName>style.visibility</p:attrName>
                                        </p:attrNameLst>
                                      </p:cBhvr>
                                      <p:to>
                                        <p:strVal val="hidden"/>
                                      </p:to>
                                    </p:set>
                                  </p:childTnLst>
                                </p:cTn>
                              </p:par>
                              <p:par>
                                <p:cTn id="36" presetID="1"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1" grpId="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8" name="TextBox 27"/>
          <p:cNvSpPr txBox="1"/>
          <p:nvPr/>
        </p:nvSpPr>
        <p:spPr>
          <a:xfrm>
            <a:off x="10023632" y="-535447"/>
            <a:ext cx="1604965" cy="369332"/>
          </a:xfrm>
          <a:prstGeom prst="rect">
            <a:avLst/>
          </a:prstGeom>
          <a:solidFill>
            <a:schemeClr val="bg1"/>
          </a:solidFill>
        </p:spPr>
        <p:txBody>
          <a:bodyPr wrap="square" rtlCol="0">
            <a:spAutoFit/>
          </a:bodyPr>
          <a:lstStyle/>
          <a:p>
            <a:r>
              <a:rPr lang="en-GB" dirty="0"/>
              <a:t>Celebration 1</a:t>
            </a:r>
          </a:p>
        </p:txBody>
      </p:sp>
      <p:sp>
        <p:nvSpPr>
          <p:cNvPr id="3" name="TextBox 2"/>
          <p:cNvSpPr txBox="1"/>
          <p:nvPr/>
        </p:nvSpPr>
        <p:spPr>
          <a:xfrm>
            <a:off x="1087754" y="2015043"/>
            <a:ext cx="9738361" cy="3539430"/>
          </a:xfrm>
          <a:prstGeom prst="rect">
            <a:avLst/>
          </a:prstGeom>
          <a:noFill/>
        </p:spPr>
        <p:txBody>
          <a:bodyPr wrap="square" rtlCol="0">
            <a:spAutoFit/>
          </a:bodyPr>
          <a:lstStyle/>
          <a:p>
            <a:r>
              <a:rPr lang="en-GB" sz="3200" dirty="0">
                <a:solidFill>
                  <a:schemeClr val="bg1"/>
                </a:solidFill>
                <a:latin typeface="Calibri" panose="020F0502020204030204" pitchFamily="34" charset="0"/>
                <a:cs typeface="Calibri" panose="020F0502020204030204" pitchFamily="34" charset="0"/>
              </a:rPr>
              <a:t>It doesn’t matter how big or small your achievements might seem to others, they are still things you can celebrate. You can also celebrate many other things in life, such as good things that happen to you or the kindness shown you by other people. Learning the habit of celebrating brings joy to your life and can help you keep positive, even when things are tough.</a:t>
            </a:r>
          </a:p>
        </p:txBody>
      </p:sp>
      <p:sp>
        <p:nvSpPr>
          <p:cNvPr id="4" name="TextBox 3"/>
          <p:cNvSpPr txBox="1"/>
          <p:nvPr/>
        </p:nvSpPr>
        <p:spPr>
          <a:xfrm>
            <a:off x="1087754" y="1306443"/>
            <a:ext cx="4324197" cy="584775"/>
          </a:xfrm>
          <a:prstGeom prst="rect">
            <a:avLst/>
          </a:prstGeom>
          <a:noFill/>
        </p:spPr>
        <p:txBody>
          <a:bodyPr wrap="none" rtlCol="0">
            <a:spAutoFit/>
          </a:bodyPr>
          <a:lstStyle/>
          <a:p>
            <a:r>
              <a:rPr lang="en-GB" sz="3200" u="sng" dirty="0">
                <a:solidFill>
                  <a:schemeClr val="bg2">
                    <a:lumMod val="60000"/>
                    <a:lumOff val="40000"/>
                  </a:schemeClr>
                </a:solidFill>
                <a:latin typeface="Calibri" panose="020F0502020204030204" pitchFamily="34" charset="0"/>
                <a:cs typeface="Calibri" panose="020F0502020204030204" pitchFamily="34" charset="0"/>
              </a:rPr>
              <a:t>A thought to take away…</a:t>
            </a:r>
          </a:p>
        </p:txBody>
      </p:sp>
      <p:pic>
        <p:nvPicPr>
          <p:cNvPr id="6" name="Picture 5"/>
          <p:cNvPicPr>
            <a:picLocks/>
          </p:cNvPicPr>
          <p:nvPr/>
        </p:nvPicPr>
        <p:blipFill>
          <a:blip r:embed="rId3"/>
          <a:stretch>
            <a:fillRect/>
          </a:stretch>
        </p:blipFill>
        <p:spPr>
          <a:xfrm>
            <a:off x="10949544" y="201444"/>
            <a:ext cx="1080000" cy="1080000"/>
          </a:xfrm>
          <a:prstGeom prst="rect">
            <a:avLst/>
          </a:prstGeom>
          <a:ln>
            <a:solidFill>
              <a:srgbClr val="000000"/>
            </a:solidFill>
          </a:ln>
        </p:spPr>
      </p:pic>
    </p:spTree>
    <p:extLst>
      <p:ext uri="{BB962C8B-B14F-4D97-AF65-F5344CB8AC3E}">
        <p14:creationId xmlns:p14="http://schemas.microsoft.com/office/powerpoint/2010/main" val="23434565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8" name="TextBox 27"/>
          <p:cNvSpPr txBox="1"/>
          <p:nvPr/>
        </p:nvSpPr>
        <p:spPr>
          <a:xfrm>
            <a:off x="10023632" y="-535447"/>
            <a:ext cx="1604965" cy="369332"/>
          </a:xfrm>
          <a:prstGeom prst="rect">
            <a:avLst/>
          </a:prstGeom>
          <a:solidFill>
            <a:schemeClr val="bg1"/>
          </a:solidFill>
        </p:spPr>
        <p:txBody>
          <a:bodyPr wrap="square" rtlCol="0">
            <a:spAutoFit/>
          </a:bodyPr>
          <a:lstStyle/>
          <a:p>
            <a:r>
              <a:rPr lang="en-GB" dirty="0"/>
              <a:t>Celebration 1</a:t>
            </a:r>
          </a:p>
        </p:txBody>
      </p:sp>
      <p:sp>
        <p:nvSpPr>
          <p:cNvPr id="3" name="TextBox 2"/>
          <p:cNvSpPr txBox="1"/>
          <p:nvPr/>
        </p:nvSpPr>
        <p:spPr>
          <a:xfrm>
            <a:off x="1288720" y="635695"/>
            <a:ext cx="9738361" cy="5509200"/>
          </a:xfrm>
          <a:prstGeom prst="rect">
            <a:avLst/>
          </a:prstGeom>
          <a:noFill/>
        </p:spPr>
        <p:txBody>
          <a:bodyPr wrap="square" rtlCol="0">
            <a:spAutoFit/>
          </a:bodyPr>
          <a:lstStyle/>
          <a:p>
            <a:r>
              <a:rPr lang="en-GB" sz="3200" u="sng" dirty="0">
                <a:solidFill>
                  <a:schemeClr val="bg2">
                    <a:lumMod val="60000"/>
                    <a:lumOff val="40000"/>
                  </a:schemeClr>
                </a:solidFill>
                <a:latin typeface="Calibri" panose="020F0502020204030204" pitchFamily="34" charset="0"/>
                <a:cs typeface="Calibri" panose="020F0502020204030204" pitchFamily="34" charset="0"/>
              </a:rPr>
              <a:t>Today’s Challenge</a:t>
            </a:r>
          </a:p>
          <a:p>
            <a:r>
              <a:rPr lang="en-GB" sz="3200" dirty="0">
                <a:solidFill>
                  <a:schemeClr val="bg2">
                    <a:lumMod val="60000"/>
                    <a:lumOff val="40000"/>
                  </a:schemeClr>
                </a:solidFill>
                <a:latin typeface="Calibri" panose="020F0502020204030204" pitchFamily="34" charset="0"/>
                <a:cs typeface="Calibri" panose="020F0502020204030204" pitchFamily="34" charset="0"/>
              </a:rPr>
              <a:t>If you would like to join in with today’s challenge, </a:t>
            </a:r>
          </a:p>
          <a:p>
            <a:r>
              <a:rPr lang="en-GB" sz="3200" dirty="0">
                <a:solidFill>
                  <a:schemeClr val="bg2">
                    <a:lumMod val="60000"/>
                    <a:lumOff val="40000"/>
                  </a:schemeClr>
                </a:solidFill>
                <a:latin typeface="Calibri" panose="020F0502020204030204" pitchFamily="34" charset="0"/>
                <a:cs typeface="Calibri" panose="020F0502020204030204" pitchFamily="34" charset="0"/>
              </a:rPr>
              <a:t>why don’t you:</a:t>
            </a:r>
          </a:p>
          <a:p>
            <a:pPr marL="285750" indent="-285750">
              <a:buFont typeface="Arial" panose="020B0604020202020204" pitchFamily="34" charset="0"/>
              <a:buChar char="•"/>
            </a:pPr>
            <a:endParaRPr lang="en-GB" sz="3200" dirty="0">
              <a:solidFill>
                <a:srgbClr val="FFFF00"/>
              </a:solidFill>
            </a:endParaRPr>
          </a:p>
          <a:p>
            <a:r>
              <a:rPr lang="en-GB" sz="3200" dirty="0">
                <a:solidFill>
                  <a:schemeClr val="bg1"/>
                </a:solidFill>
                <a:latin typeface="Calibri" panose="020F0502020204030204" pitchFamily="34" charset="0"/>
                <a:cs typeface="Calibri" panose="020F0502020204030204" pitchFamily="34" charset="0"/>
              </a:rPr>
              <a:t>Spend a few moments at the end of the day thinking of all the things you could celebrate in your day.</a:t>
            </a:r>
          </a:p>
          <a:p>
            <a:pPr marL="285750" indent="-285750">
              <a:buFont typeface="Arial" panose="020B0604020202020204" pitchFamily="34" charset="0"/>
              <a:buChar char="•"/>
            </a:pPr>
            <a:endParaRPr lang="en-GB" sz="3200" dirty="0">
              <a:solidFill>
                <a:schemeClr val="bg1"/>
              </a:solidFill>
              <a:latin typeface="Calibri" panose="020F0502020204030204" pitchFamily="34" charset="0"/>
              <a:cs typeface="Calibri" panose="020F0502020204030204" pitchFamily="34" charset="0"/>
            </a:endParaRPr>
          </a:p>
          <a:p>
            <a:pPr algn="ctr"/>
            <a:r>
              <a:rPr lang="en-GB" sz="3200" dirty="0">
                <a:solidFill>
                  <a:schemeClr val="accent6">
                    <a:lumMod val="60000"/>
                    <a:lumOff val="40000"/>
                  </a:schemeClr>
                </a:solidFill>
                <a:latin typeface="Calibri" panose="020F0502020204030204" pitchFamily="34" charset="0"/>
                <a:cs typeface="Calibri" panose="020F0502020204030204" pitchFamily="34" charset="0"/>
              </a:rPr>
              <a:t>or</a:t>
            </a:r>
          </a:p>
          <a:p>
            <a:pPr marL="285750" indent="-285750">
              <a:buFont typeface="Arial" panose="020B0604020202020204" pitchFamily="34" charset="0"/>
              <a:buChar char="•"/>
            </a:pPr>
            <a:endParaRPr lang="en-GB" sz="3200" dirty="0">
              <a:solidFill>
                <a:schemeClr val="bg1"/>
              </a:solidFill>
              <a:latin typeface="Calibri" panose="020F0502020204030204" pitchFamily="34" charset="0"/>
              <a:cs typeface="Calibri" panose="020F0502020204030204" pitchFamily="34" charset="0"/>
            </a:endParaRPr>
          </a:p>
          <a:p>
            <a:r>
              <a:rPr lang="en-GB" sz="3200" dirty="0">
                <a:solidFill>
                  <a:schemeClr val="bg1"/>
                </a:solidFill>
                <a:latin typeface="Calibri" panose="020F0502020204030204" pitchFamily="34" charset="0"/>
                <a:cs typeface="Calibri" panose="020F0502020204030204" pitchFamily="34" charset="0"/>
              </a:rPr>
              <a:t>Make yourself a certificate to celebrate something from your day.</a:t>
            </a:r>
          </a:p>
        </p:txBody>
      </p:sp>
      <p:pic>
        <p:nvPicPr>
          <p:cNvPr id="5" name="Picture 4"/>
          <p:cNvPicPr>
            <a:picLocks/>
          </p:cNvPicPr>
          <p:nvPr/>
        </p:nvPicPr>
        <p:blipFill>
          <a:blip r:embed="rId3"/>
          <a:stretch>
            <a:fillRect/>
          </a:stretch>
        </p:blipFill>
        <p:spPr>
          <a:xfrm>
            <a:off x="10949544" y="201444"/>
            <a:ext cx="1080000" cy="1080000"/>
          </a:xfrm>
          <a:prstGeom prst="rect">
            <a:avLst/>
          </a:prstGeom>
          <a:ln>
            <a:solidFill>
              <a:srgbClr val="000000"/>
            </a:solidFill>
          </a:ln>
        </p:spPr>
      </p:pic>
    </p:spTree>
    <p:extLst>
      <p:ext uri="{BB962C8B-B14F-4D97-AF65-F5344CB8AC3E}">
        <p14:creationId xmlns:p14="http://schemas.microsoft.com/office/powerpoint/2010/main" val="22365858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60205" y="2167063"/>
            <a:ext cx="5265632" cy="3108543"/>
          </a:xfrm>
          <a:prstGeom prst="rect">
            <a:avLst/>
          </a:prstGeom>
          <a:noFill/>
        </p:spPr>
        <p:txBody>
          <a:bodyPr wrap="square" rtlCol="0">
            <a:spAutoFit/>
          </a:bodyPr>
          <a:lstStyle/>
          <a:p>
            <a:r>
              <a:rPr lang="en-GB" sz="2800" dirty="0">
                <a:solidFill>
                  <a:schemeClr val="bg1"/>
                </a:solidFill>
              </a:rPr>
              <a:t>Loving God, </a:t>
            </a:r>
          </a:p>
          <a:p>
            <a:r>
              <a:rPr lang="en-GB" sz="2800" dirty="0">
                <a:solidFill>
                  <a:schemeClr val="bg1"/>
                </a:solidFill>
              </a:rPr>
              <a:t>Help us to learn from you </a:t>
            </a:r>
          </a:p>
          <a:p>
            <a:r>
              <a:rPr lang="en-GB" sz="2800" dirty="0">
                <a:solidFill>
                  <a:schemeClr val="bg1"/>
                </a:solidFill>
              </a:rPr>
              <a:t>the habit of </a:t>
            </a:r>
            <a:r>
              <a:rPr lang="en-GB" sz="2800" b="1" dirty="0">
                <a:solidFill>
                  <a:srgbClr val="FFFF00"/>
                </a:solidFill>
              </a:rPr>
              <a:t>celebrating,</a:t>
            </a:r>
          </a:p>
          <a:p>
            <a:r>
              <a:rPr lang="en-GB" sz="2800" dirty="0">
                <a:solidFill>
                  <a:schemeClr val="bg1"/>
                </a:solidFill>
              </a:rPr>
              <a:t>s</a:t>
            </a:r>
            <a:r>
              <a:rPr lang="en-GB" sz="2800">
                <a:solidFill>
                  <a:schemeClr val="bg1"/>
                </a:solidFill>
              </a:rPr>
              <a:t>o </a:t>
            </a:r>
            <a:r>
              <a:rPr lang="en-GB" sz="2800" dirty="0">
                <a:solidFill>
                  <a:schemeClr val="bg1"/>
                </a:solidFill>
              </a:rPr>
              <a:t>that the rhythm of our lives can match </a:t>
            </a:r>
          </a:p>
          <a:p>
            <a:r>
              <a:rPr lang="en-GB" sz="2800" dirty="0">
                <a:solidFill>
                  <a:schemeClr val="bg1"/>
                </a:solidFill>
              </a:rPr>
              <a:t>the rhythm of your heart of love.</a:t>
            </a:r>
          </a:p>
          <a:p>
            <a:r>
              <a:rPr lang="en-GB" sz="2800" dirty="0">
                <a:solidFill>
                  <a:schemeClr val="bg1"/>
                </a:solidFill>
              </a:rPr>
              <a:t>Amen</a:t>
            </a:r>
          </a:p>
        </p:txBody>
      </p:sp>
      <p:sp>
        <p:nvSpPr>
          <p:cNvPr id="3" name="Rectangle 2"/>
          <p:cNvSpPr/>
          <p:nvPr/>
        </p:nvSpPr>
        <p:spPr>
          <a:xfrm>
            <a:off x="6460205" y="1504336"/>
            <a:ext cx="4966424" cy="584775"/>
          </a:xfrm>
          <a:prstGeom prst="rect">
            <a:avLst/>
          </a:prstGeom>
        </p:spPr>
        <p:txBody>
          <a:bodyPr wrap="none">
            <a:spAutoFit/>
          </a:bodyPr>
          <a:lstStyle/>
          <a:p>
            <a:r>
              <a:rPr lang="en-GB" sz="3200" u="sng" dirty="0">
                <a:solidFill>
                  <a:schemeClr val="bg2">
                    <a:lumMod val="60000"/>
                    <a:lumOff val="40000"/>
                  </a:schemeClr>
                </a:solidFill>
              </a:rPr>
              <a:t>The Rhythm of Life Prayer</a:t>
            </a:r>
          </a:p>
        </p:txBody>
      </p:sp>
      <p:sp>
        <p:nvSpPr>
          <p:cNvPr id="4" name="Rectangle 3"/>
          <p:cNvSpPr/>
          <p:nvPr/>
        </p:nvSpPr>
        <p:spPr>
          <a:xfrm>
            <a:off x="600635" y="1504336"/>
            <a:ext cx="3874587" cy="584775"/>
          </a:xfrm>
          <a:prstGeom prst="rect">
            <a:avLst/>
          </a:prstGeom>
        </p:spPr>
        <p:txBody>
          <a:bodyPr wrap="none">
            <a:spAutoFit/>
          </a:bodyPr>
          <a:lstStyle/>
          <a:p>
            <a:r>
              <a:rPr lang="en-GB" sz="3200" u="sng" dirty="0">
                <a:solidFill>
                  <a:schemeClr val="bg2">
                    <a:lumMod val="60000"/>
                    <a:lumOff val="40000"/>
                  </a:schemeClr>
                </a:solidFill>
              </a:rPr>
              <a:t>A Prayer for the Day</a:t>
            </a:r>
          </a:p>
        </p:txBody>
      </p:sp>
      <p:sp>
        <p:nvSpPr>
          <p:cNvPr id="5" name="TextBox 4"/>
          <p:cNvSpPr txBox="1"/>
          <p:nvPr/>
        </p:nvSpPr>
        <p:spPr>
          <a:xfrm>
            <a:off x="582706" y="2167063"/>
            <a:ext cx="5400651" cy="3970318"/>
          </a:xfrm>
          <a:prstGeom prst="rect">
            <a:avLst/>
          </a:prstGeom>
          <a:noFill/>
        </p:spPr>
        <p:txBody>
          <a:bodyPr wrap="square" rtlCol="0">
            <a:spAutoFit/>
          </a:bodyPr>
          <a:lstStyle/>
          <a:p>
            <a:r>
              <a:rPr lang="en-GB" sz="2800" dirty="0">
                <a:solidFill>
                  <a:schemeClr val="bg1"/>
                </a:solidFill>
              </a:rPr>
              <a:t>Holy Spirit, </a:t>
            </a:r>
          </a:p>
          <a:p>
            <a:r>
              <a:rPr lang="en-GB" sz="2800" dirty="0">
                <a:solidFill>
                  <a:schemeClr val="bg1"/>
                </a:solidFill>
              </a:rPr>
              <a:t>You are the source of joy, overflowing like a fountain.</a:t>
            </a:r>
          </a:p>
          <a:p>
            <a:r>
              <a:rPr lang="en-GB" sz="2800" dirty="0">
                <a:solidFill>
                  <a:schemeClr val="bg1"/>
                </a:solidFill>
              </a:rPr>
              <a:t>Help us to notice and joyfully celebrate achievements </a:t>
            </a:r>
          </a:p>
          <a:p>
            <a:r>
              <a:rPr lang="en-GB" sz="2800" dirty="0">
                <a:solidFill>
                  <a:schemeClr val="bg1"/>
                </a:solidFill>
              </a:rPr>
              <a:t>both great and small, </a:t>
            </a:r>
          </a:p>
          <a:p>
            <a:r>
              <a:rPr lang="en-GB" sz="2800" dirty="0">
                <a:solidFill>
                  <a:schemeClr val="bg1"/>
                </a:solidFill>
              </a:rPr>
              <a:t>both our own and other people’s, </a:t>
            </a:r>
          </a:p>
          <a:p>
            <a:r>
              <a:rPr lang="en-GB" sz="2800" dirty="0">
                <a:solidFill>
                  <a:schemeClr val="bg1"/>
                </a:solidFill>
              </a:rPr>
              <a:t>each and every day.</a:t>
            </a:r>
          </a:p>
          <a:p>
            <a:r>
              <a:rPr lang="en-GB" sz="2800" dirty="0">
                <a:solidFill>
                  <a:schemeClr val="bg1"/>
                </a:solidFill>
              </a:rPr>
              <a:t>Amen</a:t>
            </a:r>
          </a:p>
        </p:txBody>
      </p:sp>
      <p:sp>
        <p:nvSpPr>
          <p:cNvPr id="6" name="Rectangle 5"/>
          <p:cNvSpPr/>
          <p:nvPr/>
        </p:nvSpPr>
        <p:spPr>
          <a:xfrm>
            <a:off x="600635" y="302880"/>
            <a:ext cx="9515554" cy="584775"/>
          </a:xfrm>
          <a:prstGeom prst="rect">
            <a:avLst/>
          </a:prstGeom>
        </p:spPr>
        <p:txBody>
          <a:bodyPr wrap="none">
            <a:spAutoFit/>
          </a:bodyPr>
          <a:lstStyle/>
          <a:p>
            <a:r>
              <a:rPr lang="en-GB" sz="3200" dirty="0">
                <a:solidFill>
                  <a:schemeClr val="bg1"/>
                </a:solidFill>
                <a:latin typeface="Calibri" panose="020F0502020204030204" pitchFamily="34" charset="0"/>
                <a:cs typeface="Calibri" panose="020F0502020204030204" pitchFamily="34" charset="0"/>
              </a:rPr>
              <a:t>If you would like to, you can join in saying these prayers.</a:t>
            </a:r>
          </a:p>
        </p:txBody>
      </p:sp>
      <p:pic>
        <p:nvPicPr>
          <p:cNvPr id="8" name="Picture 7"/>
          <p:cNvPicPr>
            <a:picLocks/>
          </p:cNvPicPr>
          <p:nvPr/>
        </p:nvPicPr>
        <p:blipFill>
          <a:blip r:embed="rId2"/>
          <a:stretch>
            <a:fillRect/>
          </a:stretch>
        </p:blipFill>
        <p:spPr>
          <a:xfrm>
            <a:off x="10949544" y="201444"/>
            <a:ext cx="1080000" cy="1080000"/>
          </a:xfrm>
          <a:prstGeom prst="rect">
            <a:avLst/>
          </a:prstGeom>
          <a:ln>
            <a:solidFill>
              <a:srgbClr val="000000"/>
            </a:solidFill>
          </a:ln>
        </p:spPr>
      </p:pic>
    </p:spTree>
    <p:extLst>
      <p:ext uri="{BB962C8B-B14F-4D97-AF65-F5344CB8AC3E}">
        <p14:creationId xmlns:p14="http://schemas.microsoft.com/office/powerpoint/2010/main" val="9687739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70000"/>
            <a:ext cx="12192000" cy="8128000"/>
          </a:xfrm>
          <a:prstGeom prst="rect">
            <a:avLst/>
          </a:prstGeom>
        </p:spPr>
      </p:pic>
      <p:sp>
        <p:nvSpPr>
          <p:cNvPr id="3" name="TextBox 4"/>
          <p:cNvSpPr txBox="1"/>
          <p:nvPr/>
        </p:nvSpPr>
        <p:spPr>
          <a:xfrm>
            <a:off x="289717" y="1822335"/>
            <a:ext cx="8000233" cy="2862322"/>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9pPr>
          </a:lstStyle>
          <a:p>
            <a:r>
              <a:rPr lang="en-GB" sz="1800" b="1" dirty="0">
                <a:solidFill>
                  <a:schemeClr val="bg1"/>
                </a:solidFill>
              </a:rPr>
              <a:t>This resource was produced by the Diocese of Leeds Education Team.</a:t>
            </a:r>
          </a:p>
          <a:p>
            <a:r>
              <a:rPr lang="en-GB" sz="1800" b="1" dirty="0">
                <a:solidFill>
                  <a:schemeClr val="bg1"/>
                </a:solidFill>
              </a:rPr>
              <a:t>For more information about this or future resources, </a:t>
            </a:r>
          </a:p>
          <a:p>
            <a:r>
              <a:rPr lang="en-GB" sz="1800" b="1" dirty="0">
                <a:solidFill>
                  <a:schemeClr val="bg1"/>
                </a:solidFill>
              </a:rPr>
              <a:t>please contact your named adviser:</a:t>
            </a:r>
          </a:p>
          <a:p>
            <a:endParaRPr lang="en-GB" sz="1800" b="1" dirty="0">
              <a:solidFill>
                <a:schemeClr val="bg1"/>
              </a:solidFill>
            </a:endParaRPr>
          </a:p>
          <a:p>
            <a:r>
              <a:rPr lang="en-GB" sz="1800" b="1" dirty="0">
                <a:solidFill>
                  <a:schemeClr val="bg1"/>
                </a:solidFill>
              </a:rPr>
              <a:t>simone.bennett@leeds.anglican.org</a:t>
            </a:r>
          </a:p>
          <a:p>
            <a:r>
              <a:rPr lang="en-GB" sz="1800" b="1" dirty="0">
                <a:solidFill>
                  <a:schemeClr val="bg1"/>
                </a:solidFill>
              </a:rPr>
              <a:t>simon.sloan@leeds.anglican.org</a:t>
            </a:r>
          </a:p>
          <a:p>
            <a:r>
              <a:rPr lang="en-GB" sz="1800" b="1" dirty="0">
                <a:solidFill>
                  <a:schemeClr val="bg1"/>
                </a:solidFill>
              </a:rPr>
              <a:t>darren.dudman@leeds.anglican.org</a:t>
            </a:r>
          </a:p>
          <a:p>
            <a:r>
              <a:rPr lang="en-GB" sz="1800" b="1" dirty="0">
                <a:solidFill>
                  <a:schemeClr val="bg1"/>
                </a:solidFill>
              </a:rPr>
              <a:t>janet.tringham@leeds.anglican.org</a:t>
            </a:r>
          </a:p>
          <a:p>
            <a:r>
              <a:rPr lang="en-GB" sz="1800" b="1" dirty="0">
                <a:solidFill>
                  <a:schemeClr val="bg1"/>
                </a:solidFill>
              </a:rPr>
              <a:t>lee.talbot@leeds.anglican.org</a:t>
            </a:r>
          </a:p>
          <a:p>
            <a:r>
              <a:rPr lang="en-GB" sz="1800" b="1" dirty="0">
                <a:solidFill>
                  <a:schemeClr val="bg1"/>
                </a:solidFill>
              </a:rPr>
              <a:t>rupert.madeley@leeds.anglican.org</a:t>
            </a: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394220" y="5486081"/>
            <a:ext cx="2208530" cy="1043940"/>
          </a:xfrm>
          <a:prstGeom prst="rect">
            <a:avLst/>
          </a:prstGeom>
        </p:spPr>
      </p:pic>
    </p:spTree>
    <p:extLst>
      <p:ext uri="{BB962C8B-B14F-4D97-AF65-F5344CB8AC3E}">
        <p14:creationId xmlns:p14="http://schemas.microsoft.com/office/powerpoint/2010/main" val="3641601836"/>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ristmas 2016 special">
  <a:themeElements>
    <a:clrScheme name="Custom 347">
      <a:dk1>
        <a:srgbClr val="40234C"/>
      </a:dk1>
      <a:lt1>
        <a:srgbClr val="FFFFFF"/>
      </a:lt1>
      <a:dk2>
        <a:srgbClr val="FFDD92"/>
      </a:dk2>
      <a:lt2>
        <a:srgbClr val="FFFCF7"/>
      </a:lt2>
      <a:accent1>
        <a:srgbClr val="DCB9E3"/>
      </a:accent1>
      <a:accent2>
        <a:srgbClr val="69397D"/>
      </a:accent2>
      <a:accent3>
        <a:srgbClr val="40234C"/>
      </a:accent3>
      <a:accent4>
        <a:srgbClr val="FFF3E3"/>
      </a:accent4>
      <a:accent5>
        <a:srgbClr val="FFE8CA"/>
      </a:accent5>
      <a:accent6>
        <a:srgbClr val="FFDD92"/>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7BDE6C7D0443640AEF0A0B4902CFC2F" ma:contentTypeVersion="12" ma:contentTypeDescription="Create a new document." ma:contentTypeScope="" ma:versionID="1f7a152e5e036fb947a0cbfb7a48868f">
  <xsd:schema xmlns:xsd="http://www.w3.org/2001/XMLSchema" xmlns:xs="http://www.w3.org/2001/XMLSchema" xmlns:p="http://schemas.microsoft.com/office/2006/metadata/properties" xmlns:ns2="48f09416-ac08-49d6-afd3-25b9b32af968" xmlns:ns3="b6ed18a8-783b-4a81-89cd-e7f1a6e75ffa" targetNamespace="http://schemas.microsoft.com/office/2006/metadata/properties" ma:root="true" ma:fieldsID="062365d1b65f1c241fd72ea5b0040549" ns2:_="" ns3:_="">
    <xsd:import namespace="48f09416-ac08-49d6-afd3-25b9b32af968"/>
    <xsd:import namespace="b6ed18a8-783b-4a81-89cd-e7f1a6e75ff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f09416-ac08-49d6-afd3-25b9b32af9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ed18a8-783b-4a81-89cd-e7f1a6e75ff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E9F092-7A27-4FF7-BC6D-C18CDCCC2D89}">
  <ds:schemaRefs>
    <ds:schemaRef ds:uri="http://purl.org/dc/elements/1.1/"/>
    <ds:schemaRef ds:uri="http://schemas.microsoft.com/office/2006/metadata/properties"/>
    <ds:schemaRef ds:uri="48f09416-ac08-49d6-afd3-25b9b32af968"/>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b6ed18a8-783b-4a81-89cd-e7f1a6e75ffa"/>
    <ds:schemaRef ds:uri="http://www.w3.org/XML/1998/namespace"/>
  </ds:schemaRefs>
</ds:datastoreItem>
</file>

<file path=customXml/itemProps2.xml><?xml version="1.0" encoding="utf-8"?>
<ds:datastoreItem xmlns:ds="http://schemas.openxmlformats.org/officeDocument/2006/customXml" ds:itemID="{77549AD8-5721-4000-831B-10C94C6E4415}">
  <ds:schemaRefs>
    <ds:schemaRef ds:uri="http://schemas.microsoft.com/sharepoint/v3/contenttype/forms"/>
  </ds:schemaRefs>
</ds:datastoreItem>
</file>

<file path=customXml/itemProps3.xml><?xml version="1.0" encoding="utf-8"?>
<ds:datastoreItem xmlns:ds="http://schemas.openxmlformats.org/officeDocument/2006/customXml" ds:itemID="{1D90FC68-40D0-45AE-8A81-1D90343B45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f09416-ac08-49d6-afd3-25b9b32af968"/>
    <ds:schemaRef ds:uri="b6ed18a8-783b-4a81-89cd-e7f1a6e75f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909</TotalTime>
  <Words>363</Words>
  <Application>Microsoft Macintosh PowerPoint</Application>
  <PresentationFormat>Widescreen</PresentationFormat>
  <Paragraphs>50</Paragraphs>
  <Slides>8</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vt:i4>
      </vt:variant>
    </vt:vector>
  </HeadingPairs>
  <TitlesOfParts>
    <vt:vector size="17" baseType="lpstr">
      <vt:lpstr>Arial</vt:lpstr>
      <vt:lpstr>Bodoni MT</vt:lpstr>
      <vt:lpstr>Calibri</vt:lpstr>
      <vt:lpstr>Calibri Light</vt:lpstr>
      <vt:lpstr>Palatino</vt:lpstr>
      <vt:lpstr>Playfair Display</vt:lpstr>
      <vt:lpstr>Playfair Display SC</vt:lpstr>
      <vt:lpstr>Office Theme</vt:lpstr>
      <vt:lpstr>Christmas 2016 special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Diocese of Leeds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Rupert Madeley</dc:creator>
  <cp:lastModifiedBy>Headteacher Grewelthorpe and Fountains CofE Primary Schools</cp:lastModifiedBy>
  <cp:revision>64</cp:revision>
  <dcterms:created xsi:type="dcterms:W3CDTF">2020-10-13T08:47:37Z</dcterms:created>
  <dcterms:modified xsi:type="dcterms:W3CDTF">2020-12-02T11:44:01Z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0x01010027BDE6C7D0443640AEF0A0B4902CFC2F</vt:lpwstr>
  </property>
</Properties>
</file>